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314" r:id="rId2"/>
    <p:sldId id="257" r:id="rId3"/>
    <p:sldId id="258" r:id="rId4"/>
    <p:sldId id="259" r:id="rId5"/>
    <p:sldId id="260" r:id="rId6"/>
    <p:sldId id="261" r:id="rId7"/>
    <p:sldId id="315"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3"/>
    <p:restoredTop sz="94686"/>
  </p:normalViewPr>
  <p:slideViewPr>
    <p:cSldViewPr>
      <p:cViewPr varScale="1">
        <p:scale>
          <a:sx n="101" d="100"/>
          <a:sy n="101" d="100"/>
        </p:scale>
        <p:origin x="792"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ata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8D615E-9184-4BE0-8878-43DC345646B8}"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69758A9-C22B-4A38-A962-9123752FF86C}">
      <dgm:prSet/>
      <dgm:spPr/>
      <dgm:t>
        <a:bodyPr/>
        <a:lstStyle/>
        <a:p>
          <a:pPr>
            <a:defRPr b="1"/>
          </a:pPr>
          <a:r>
            <a:rPr lang="en-US"/>
            <a:t>Business Drivers</a:t>
          </a:r>
        </a:p>
      </dgm:t>
    </dgm:pt>
    <dgm:pt modelId="{FBBFC425-AF58-4CAE-94B4-2EC6A216D434}" type="parTrans" cxnId="{45C90726-C1FD-45D6-9AD0-F990DF53FCBC}">
      <dgm:prSet/>
      <dgm:spPr/>
      <dgm:t>
        <a:bodyPr/>
        <a:lstStyle/>
        <a:p>
          <a:endParaRPr lang="en-US"/>
        </a:p>
      </dgm:t>
    </dgm:pt>
    <dgm:pt modelId="{0E230FC6-F8D8-4F90-B191-002983BFDB80}" type="sibTrans" cxnId="{45C90726-C1FD-45D6-9AD0-F990DF53FCBC}">
      <dgm:prSet/>
      <dgm:spPr/>
      <dgm:t>
        <a:bodyPr/>
        <a:lstStyle/>
        <a:p>
          <a:endParaRPr lang="en-US"/>
        </a:p>
      </dgm:t>
    </dgm:pt>
    <dgm:pt modelId="{0EE6FB65-2738-4AEB-84FB-E3BD148DA125}">
      <dgm:prSet/>
      <dgm:spPr/>
      <dgm:t>
        <a:bodyPr/>
        <a:lstStyle/>
        <a:p>
          <a:r>
            <a:rPr lang="en-US"/>
            <a:t>Capacity Planning</a:t>
          </a:r>
        </a:p>
      </dgm:t>
    </dgm:pt>
    <dgm:pt modelId="{40D4BBB4-A957-444C-B111-B816DF95EEBF}" type="parTrans" cxnId="{8DB9156A-98DE-4731-A138-9B90AA8D7A63}">
      <dgm:prSet/>
      <dgm:spPr/>
      <dgm:t>
        <a:bodyPr/>
        <a:lstStyle/>
        <a:p>
          <a:endParaRPr lang="en-US"/>
        </a:p>
      </dgm:t>
    </dgm:pt>
    <dgm:pt modelId="{494E188B-0C4F-4964-899D-D33DBFE09B4D}" type="sibTrans" cxnId="{8DB9156A-98DE-4731-A138-9B90AA8D7A63}">
      <dgm:prSet/>
      <dgm:spPr/>
      <dgm:t>
        <a:bodyPr/>
        <a:lstStyle/>
        <a:p>
          <a:endParaRPr lang="en-US"/>
        </a:p>
      </dgm:t>
    </dgm:pt>
    <dgm:pt modelId="{DFB7D187-8FE7-430F-AC10-E4A690C17394}">
      <dgm:prSet/>
      <dgm:spPr/>
      <dgm:t>
        <a:bodyPr/>
        <a:lstStyle/>
        <a:p>
          <a:r>
            <a:rPr lang="en-US"/>
            <a:t>Cost Reduction</a:t>
          </a:r>
        </a:p>
      </dgm:t>
    </dgm:pt>
    <dgm:pt modelId="{679224FC-5857-4340-A226-2738CD8A0EDE}" type="parTrans" cxnId="{96741CDB-5F83-4B25-A1A0-C865C12203CB}">
      <dgm:prSet/>
      <dgm:spPr/>
      <dgm:t>
        <a:bodyPr/>
        <a:lstStyle/>
        <a:p>
          <a:endParaRPr lang="en-US"/>
        </a:p>
      </dgm:t>
    </dgm:pt>
    <dgm:pt modelId="{3E01B91D-A60D-4AC7-9CD9-2FEC09504256}" type="sibTrans" cxnId="{96741CDB-5F83-4B25-A1A0-C865C12203CB}">
      <dgm:prSet/>
      <dgm:spPr/>
      <dgm:t>
        <a:bodyPr/>
        <a:lstStyle/>
        <a:p>
          <a:endParaRPr lang="en-US"/>
        </a:p>
      </dgm:t>
    </dgm:pt>
    <dgm:pt modelId="{16048F2D-64C8-4308-8856-DEA1CDA4D667}">
      <dgm:prSet/>
      <dgm:spPr/>
      <dgm:t>
        <a:bodyPr/>
        <a:lstStyle/>
        <a:p>
          <a:r>
            <a:rPr lang="en-US"/>
            <a:t>Organizational Agility</a:t>
          </a:r>
        </a:p>
      </dgm:t>
    </dgm:pt>
    <dgm:pt modelId="{3071F02B-B75D-455C-82A3-4C283D62F7F4}" type="parTrans" cxnId="{BE82A2EC-4D2C-4659-945B-2F3726AAF9DD}">
      <dgm:prSet/>
      <dgm:spPr/>
      <dgm:t>
        <a:bodyPr/>
        <a:lstStyle/>
        <a:p>
          <a:endParaRPr lang="en-US"/>
        </a:p>
      </dgm:t>
    </dgm:pt>
    <dgm:pt modelId="{0B9977C4-29A9-4885-8D80-719B34182C6A}" type="sibTrans" cxnId="{BE82A2EC-4D2C-4659-945B-2F3726AAF9DD}">
      <dgm:prSet/>
      <dgm:spPr/>
      <dgm:t>
        <a:bodyPr/>
        <a:lstStyle/>
        <a:p>
          <a:endParaRPr lang="en-US"/>
        </a:p>
      </dgm:t>
    </dgm:pt>
    <dgm:pt modelId="{58E0A4C3-CD6E-402F-9C07-53E3BC4CECB3}">
      <dgm:prSet/>
      <dgm:spPr/>
      <dgm:t>
        <a:bodyPr/>
        <a:lstStyle/>
        <a:p>
          <a:pPr>
            <a:defRPr b="1"/>
          </a:pPr>
          <a:r>
            <a:rPr lang="en-US"/>
            <a:t>Technology Innovations</a:t>
          </a:r>
        </a:p>
      </dgm:t>
    </dgm:pt>
    <dgm:pt modelId="{FD3B7D65-E3FC-4ECB-8F03-8B9282ABA304}" type="parTrans" cxnId="{3F27A2EE-D9D9-4645-8E4B-E0D00556392A}">
      <dgm:prSet/>
      <dgm:spPr/>
      <dgm:t>
        <a:bodyPr/>
        <a:lstStyle/>
        <a:p>
          <a:endParaRPr lang="en-US"/>
        </a:p>
      </dgm:t>
    </dgm:pt>
    <dgm:pt modelId="{B245BD7E-9432-41F6-A1CF-B6666CB5908B}" type="sibTrans" cxnId="{3F27A2EE-D9D9-4645-8E4B-E0D00556392A}">
      <dgm:prSet/>
      <dgm:spPr/>
      <dgm:t>
        <a:bodyPr/>
        <a:lstStyle/>
        <a:p>
          <a:endParaRPr lang="en-US"/>
        </a:p>
      </dgm:t>
    </dgm:pt>
    <dgm:pt modelId="{7FF5F6E6-B303-49F5-89B6-388B9D5C9096}">
      <dgm:prSet/>
      <dgm:spPr/>
      <dgm:t>
        <a:bodyPr/>
        <a:lstStyle/>
        <a:p>
          <a:r>
            <a:rPr lang="en-US" dirty="0"/>
            <a:t>Clusters</a:t>
          </a:r>
        </a:p>
      </dgm:t>
    </dgm:pt>
    <dgm:pt modelId="{7ADFE8BD-AD80-41A9-8243-5AB0627F96DE}" type="parTrans" cxnId="{ADD77835-451F-4450-8675-DF4E6B4D7719}">
      <dgm:prSet/>
      <dgm:spPr/>
      <dgm:t>
        <a:bodyPr/>
        <a:lstStyle/>
        <a:p>
          <a:endParaRPr lang="en-US"/>
        </a:p>
      </dgm:t>
    </dgm:pt>
    <dgm:pt modelId="{584FBAA0-BBA6-4CE4-8594-82EE87247DCE}" type="sibTrans" cxnId="{ADD77835-451F-4450-8675-DF4E6B4D7719}">
      <dgm:prSet/>
      <dgm:spPr/>
      <dgm:t>
        <a:bodyPr/>
        <a:lstStyle/>
        <a:p>
          <a:endParaRPr lang="en-US"/>
        </a:p>
      </dgm:t>
    </dgm:pt>
    <dgm:pt modelId="{7E2F6553-2BD5-4705-AEEC-BA4AA8999E7D}">
      <dgm:prSet/>
      <dgm:spPr/>
      <dgm:t>
        <a:bodyPr/>
        <a:lstStyle/>
        <a:p>
          <a:r>
            <a:rPr lang="en-US" dirty="0"/>
            <a:t>Grid</a:t>
          </a:r>
        </a:p>
      </dgm:t>
    </dgm:pt>
    <dgm:pt modelId="{21BA9BDC-FDFA-49C9-96FB-667E2AF7B99D}" type="parTrans" cxnId="{90140257-37C4-4D16-8E46-A687BA7661F5}">
      <dgm:prSet/>
      <dgm:spPr/>
      <dgm:t>
        <a:bodyPr/>
        <a:lstStyle/>
        <a:p>
          <a:endParaRPr lang="en-US"/>
        </a:p>
      </dgm:t>
    </dgm:pt>
    <dgm:pt modelId="{F60CCF01-5A1F-4CD2-9066-DD27BD8530EC}" type="sibTrans" cxnId="{90140257-37C4-4D16-8E46-A687BA7661F5}">
      <dgm:prSet/>
      <dgm:spPr/>
      <dgm:t>
        <a:bodyPr/>
        <a:lstStyle/>
        <a:p>
          <a:endParaRPr lang="en-US"/>
        </a:p>
      </dgm:t>
    </dgm:pt>
    <dgm:pt modelId="{2BA6B767-EA40-4FB7-8EAF-37AA6EBF9ED4}">
      <dgm:prSet/>
      <dgm:spPr/>
      <dgm:t>
        <a:bodyPr/>
        <a:lstStyle/>
        <a:p>
          <a:r>
            <a:rPr lang="en-US" dirty="0"/>
            <a:t>Virtualization</a:t>
          </a:r>
        </a:p>
      </dgm:t>
    </dgm:pt>
    <dgm:pt modelId="{C5933000-EE41-48F2-9114-0359499D98D3}" type="parTrans" cxnId="{8E3B7017-5007-495A-86B6-E0809F87D53F}">
      <dgm:prSet/>
      <dgm:spPr/>
      <dgm:t>
        <a:bodyPr/>
        <a:lstStyle/>
        <a:p>
          <a:endParaRPr lang="en-US"/>
        </a:p>
      </dgm:t>
    </dgm:pt>
    <dgm:pt modelId="{1312D97E-E1B2-4537-A397-145E2632250B}" type="sibTrans" cxnId="{8E3B7017-5007-495A-86B6-E0809F87D53F}">
      <dgm:prSet/>
      <dgm:spPr/>
      <dgm:t>
        <a:bodyPr/>
        <a:lstStyle/>
        <a:p>
          <a:endParaRPr lang="en-US"/>
        </a:p>
      </dgm:t>
    </dgm:pt>
    <dgm:pt modelId="{D6B68AC7-5427-4AA9-8D87-487BC39F6210}">
      <dgm:prSet/>
      <dgm:spPr/>
      <dgm:t>
        <a:bodyPr/>
        <a:lstStyle/>
        <a:p>
          <a:r>
            <a:rPr lang="en-US" dirty="0"/>
            <a:t>Web Services</a:t>
          </a:r>
        </a:p>
      </dgm:t>
    </dgm:pt>
    <dgm:pt modelId="{A68959EB-037C-45CC-905B-3843D916F16B}" type="parTrans" cxnId="{CBB3C889-32EB-4866-AAA0-7081E570D98D}">
      <dgm:prSet/>
      <dgm:spPr/>
      <dgm:t>
        <a:bodyPr/>
        <a:lstStyle/>
        <a:p>
          <a:endParaRPr lang="en-US"/>
        </a:p>
      </dgm:t>
    </dgm:pt>
    <dgm:pt modelId="{94B62A7E-048F-4DDF-ADAC-833D48BD5D59}" type="sibTrans" cxnId="{CBB3C889-32EB-4866-AAA0-7081E570D98D}">
      <dgm:prSet/>
      <dgm:spPr/>
      <dgm:t>
        <a:bodyPr/>
        <a:lstStyle/>
        <a:p>
          <a:endParaRPr lang="en-US"/>
        </a:p>
      </dgm:t>
    </dgm:pt>
    <dgm:pt modelId="{88F14F67-AF0F-47B3-9870-3BAE3FC159DC}" type="pres">
      <dgm:prSet presAssocID="{0A8D615E-9184-4BE0-8878-43DC345646B8}" presName="root" presStyleCnt="0">
        <dgm:presLayoutVars>
          <dgm:dir/>
          <dgm:resizeHandles val="exact"/>
        </dgm:presLayoutVars>
      </dgm:prSet>
      <dgm:spPr/>
    </dgm:pt>
    <dgm:pt modelId="{22BFF81D-5CCC-42E0-8D7D-D3B2B0489BB2}" type="pres">
      <dgm:prSet presAssocID="{C69758A9-C22B-4A38-A962-9123752FF86C}" presName="compNode" presStyleCnt="0"/>
      <dgm:spPr/>
    </dgm:pt>
    <dgm:pt modelId="{C1876313-92B2-4FF2-9912-493D3EC1A32E}" type="pres">
      <dgm:prSet presAssocID="{C69758A9-C22B-4A38-A962-9123752FF86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AB5251BD-68AD-44A6-BF99-6CAAF72B9A17}" type="pres">
      <dgm:prSet presAssocID="{C69758A9-C22B-4A38-A962-9123752FF86C}" presName="iconSpace" presStyleCnt="0"/>
      <dgm:spPr/>
    </dgm:pt>
    <dgm:pt modelId="{7303AD11-9861-4461-9848-5C4C23A6EDA2}" type="pres">
      <dgm:prSet presAssocID="{C69758A9-C22B-4A38-A962-9123752FF86C}" presName="parTx" presStyleLbl="revTx" presStyleIdx="0" presStyleCnt="4">
        <dgm:presLayoutVars>
          <dgm:chMax val="0"/>
          <dgm:chPref val="0"/>
        </dgm:presLayoutVars>
      </dgm:prSet>
      <dgm:spPr/>
    </dgm:pt>
    <dgm:pt modelId="{15676E41-CC11-44D4-860C-A26FBAD94BCA}" type="pres">
      <dgm:prSet presAssocID="{C69758A9-C22B-4A38-A962-9123752FF86C}" presName="txSpace" presStyleCnt="0"/>
      <dgm:spPr/>
    </dgm:pt>
    <dgm:pt modelId="{B6D59A68-3603-433A-9B57-513BFE8DD2F3}" type="pres">
      <dgm:prSet presAssocID="{C69758A9-C22B-4A38-A962-9123752FF86C}" presName="desTx" presStyleLbl="revTx" presStyleIdx="1" presStyleCnt="4">
        <dgm:presLayoutVars/>
      </dgm:prSet>
      <dgm:spPr/>
    </dgm:pt>
    <dgm:pt modelId="{19447794-CDAB-4D9F-82DF-1D2340367159}" type="pres">
      <dgm:prSet presAssocID="{0E230FC6-F8D8-4F90-B191-002983BFDB80}" presName="sibTrans" presStyleCnt="0"/>
      <dgm:spPr/>
    </dgm:pt>
    <dgm:pt modelId="{231D93AD-56E8-4E51-9925-63B5F7516D63}" type="pres">
      <dgm:prSet presAssocID="{58E0A4C3-CD6E-402F-9C07-53E3BC4CECB3}" presName="compNode" presStyleCnt="0"/>
      <dgm:spPr/>
    </dgm:pt>
    <dgm:pt modelId="{AEBBE2A8-736F-4C67-92ED-9113C71E2AE9}" type="pres">
      <dgm:prSet presAssocID="{58E0A4C3-CD6E-402F-9C07-53E3BC4CECB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D3FCED76-BEA5-4CAC-8976-6562235A7ACC}" type="pres">
      <dgm:prSet presAssocID="{58E0A4C3-CD6E-402F-9C07-53E3BC4CECB3}" presName="iconSpace" presStyleCnt="0"/>
      <dgm:spPr/>
    </dgm:pt>
    <dgm:pt modelId="{4E31BF4A-568E-4A28-A3D8-4B9CB4682A83}" type="pres">
      <dgm:prSet presAssocID="{58E0A4C3-CD6E-402F-9C07-53E3BC4CECB3}" presName="parTx" presStyleLbl="revTx" presStyleIdx="2" presStyleCnt="4">
        <dgm:presLayoutVars>
          <dgm:chMax val="0"/>
          <dgm:chPref val="0"/>
        </dgm:presLayoutVars>
      </dgm:prSet>
      <dgm:spPr/>
    </dgm:pt>
    <dgm:pt modelId="{B11E68DE-AF35-45BD-8F21-FF13B99A9CD1}" type="pres">
      <dgm:prSet presAssocID="{58E0A4C3-CD6E-402F-9C07-53E3BC4CECB3}" presName="txSpace" presStyleCnt="0"/>
      <dgm:spPr/>
    </dgm:pt>
    <dgm:pt modelId="{373DCFFD-D6F0-4BD1-A7D4-2B9A4EC3BF2B}" type="pres">
      <dgm:prSet presAssocID="{58E0A4C3-CD6E-402F-9C07-53E3BC4CECB3}" presName="desTx" presStyleLbl="revTx" presStyleIdx="3" presStyleCnt="4">
        <dgm:presLayoutVars/>
      </dgm:prSet>
      <dgm:spPr/>
    </dgm:pt>
  </dgm:ptLst>
  <dgm:cxnLst>
    <dgm:cxn modelId="{1D7DEF08-5ECD-4A5C-AA2F-9390FF0C2A67}" type="presOf" srcId="{0A8D615E-9184-4BE0-8878-43DC345646B8}" destId="{88F14F67-AF0F-47B3-9870-3BAE3FC159DC}" srcOrd="0" destOrd="0" presId="urn:microsoft.com/office/officeart/2018/2/layout/IconLabelDescriptionList"/>
    <dgm:cxn modelId="{8E3B7017-5007-495A-86B6-E0809F87D53F}" srcId="{58E0A4C3-CD6E-402F-9C07-53E3BC4CECB3}" destId="{2BA6B767-EA40-4FB7-8EAF-37AA6EBF9ED4}" srcOrd="2" destOrd="0" parTransId="{C5933000-EE41-48F2-9114-0359499D98D3}" sibTransId="{1312D97E-E1B2-4537-A397-145E2632250B}"/>
    <dgm:cxn modelId="{45C90726-C1FD-45D6-9AD0-F990DF53FCBC}" srcId="{0A8D615E-9184-4BE0-8878-43DC345646B8}" destId="{C69758A9-C22B-4A38-A962-9123752FF86C}" srcOrd="0" destOrd="0" parTransId="{FBBFC425-AF58-4CAE-94B4-2EC6A216D434}" sibTransId="{0E230FC6-F8D8-4F90-B191-002983BFDB80}"/>
    <dgm:cxn modelId="{ADD77835-451F-4450-8675-DF4E6B4D7719}" srcId="{58E0A4C3-CD6E-402F-9C07-53E3BC4CECB3}" destId="{7FF5F6E6-B303-49F5-89B6-388B9D5C9096}" srcOrd="0" destOrd="0" parTransId="{7ADFE8BD-AD80-41A9-8243-5AB0627F96DE}" sibTransId="{584FBAA0-BBA6-4CE4-8594-82EE87247DCE}"/>
    <dgm:cxn modelId="{3BF57B37-589C-46C9-809F-482DC4610F8E}" type="presOf" srcId="{58E0A4C3-CD6E-402F-9C07-53E3BC4CECB3}" destId="{4E31BF4A-568E-4A28-A3D8-4B9CB4682A83}" srcOrd="0" destOrd="0" presId="urn:microsoft.com/office/officeart/2018/2/layout/IconLabelDescriptionList"/>
    <dgm:cxn modelId="{90140257-37C4-4D16-8E46-A687BA7661F5}" srcId="{58E0A4C3-CD6E-402F-9C07-53E3BC4CECB3}" destId="{7E2F6553-2BD5-4705-AEEC-BA4AA8999E7D}" srcOrd="1" destOrd="0" parTransId="{21BA9BDC-FDFA-49C9-96FB-667E2AF7B99D}" sibTransId="{F60CCF01-5A1F-4CD2-9066-DD27BD8530EC}"/>
    <dgm:cxn modelId="{3B8D6A68-8654-4F2F-9C59-A0A2EAAF48F6}" type="presOf" srcId="{7FF5F6E6-B303-49F5-89B6-388B9D5C9096}" destId="{373DCFFD-D6F0-4BD1-A7D4-2B9A4EC3BF2B}" srcOrd="0" destOrd="0" presId="urn:microsoft.com/office/officeart/2018/2/layout/IconLabelDescriptionList"/>
    <dgm:cxn modelId="{8DB9156A-98DE-4731-A138-9B90AA8D7A63}" srcId="{C69758A9-C22B-4A38-A962-9123752FF86C}" destId="{0EE6FB65-2738-4AEB-84FB-E3BD148DA125}" srcOrd="0" destOrd="0" parTransId="{40D4BBB4-A957-444C-B111-B816DF95EEBF}" sibTransId="{494E188B-0C4F-4964-899D-D33DBFE09B4D}"/>
    <dgm:cxn modelId="{4A536F72-C698-4ACB-B773-6D82EE85A031}" type="presOf" srcId="{2BA6B767-EA40-4FB7-8EAF-37AA6EBF9ED4}" destId="{373DCFFD-D6F0-4BD1-A7D4-2B9A4EC3BF2B}" srcOrd="0" destOrd="2" presId="urn:microsoft.com/office/officeart/2018/2/layout/IconLabelDescriptionList"/>
    <dgm:cxn modelId="{1C9E4280-65D2-4BE7-9CD7-85A3A7E3B00B}" type="presOf" srcId="{7E2F6553-2BD5-4705-AEEC-BA4AA8999E7D}" destId="{373DCFFD-D6F0-4BD1-A7D4-2B9A4EC3BF2B}" srcOrd="0" destOrd="1" presId="urn:microsoft.com/office/officeart/2018/2/layout/IconLabelDescriptionList"/>
    <dgm:cxn modelId="{EFFB3181-B354-4201-A2D8-AFE987418830}" type="presOf" srcId="{D6B68AC7-5427-4AA9-8D87-487BC39F6210}" destId="{373DCFFD-D6F0-4BD1-A7D4-2B9A4EC3BF2B}" srcOrd="0" destOrd="3" presId="urn:microsoft.com/office/officeart/2018/2/layout/IconLabelDescriptionList"/>
    <dgm:cxn modelId="{CBB3C889-32EB-4866-AAA0-7081E570D98D}" srcId="{58E0A4C3-CD6E-402F-9C07-53E3BC4CECB3}" destId="{D6B68AC7-5427-4AA9-8D87-487BC39F6210}" srcOrd="3" destOrd="0" parTransId="{A68959EB-037C-45CC-905B-3843D916F16B}" sibTransId="{94B62A7E-048F-4DDF-ADAC-833D48BD5D59}"/>
    <dgm:cxn modelId="{015CF095-437F-4D68-89A7-1A02B7579A7C}" type="presOf" srcId="{DFB7D187-8FE7-430F-AC10-E4A690C17394}" destId="{B6D59A68-3603-433A-9B57-513BFE8DD2F3}" srcOrd="0" destOrd="1" presId="urn:microsoft.com/office/officeart/2018/2/layout/IconLabelDescriptionList"/>
    <dgm:cxn modelId="{992BCBBE-CE66-4A18-B395-304BE87AD45C}" type="presOf" srcId="{0EE6FB65-2738-4AEB-84FB-E3BD148DA125}" destId="{B6D59A68-3603-433A-9B57-513BFE8DD2F3}" srcOrd="0" destOrd="0" presId="urn:microsoft.com/office/officeart/2018/2/layout/IconLabelDescriptionList"/>
    <dgm:cxn modelId="{96741CDB-5F83-4B25-A1A0-C865C12203CB}" srcId="{C69758A9-C22B-4A38-A962-9123752FF86C}" destId="{DFB7D187-8FE7-430F-AC10-E4A690C17394}" srcOrd="1" destOrd="0" parTransId="{679224FC-5857-4340-A226-2738CD8A0EDE}" sibTransId="{3E01B91D-A60D-4AC7-9CD9-2FEC09504256}"/>
    <dgm:cxn modelId="{56DF54E1-A079-416E-BD9D-A7990CE85136}" type="presOf" srcId="{C69758A9-C22B-4A38-A962-9123752FF86C}" destId="{7303AD11-9861-4461-9848-5C4C23A6EDA2}" srcOrd="0" destOrd="0" presId="urn:microsoft.com/office/officeart/2018/2/layout/IconLabelDescriptionList"/>
    <dgm:cxn modelId="{1B03E3E7-CB49-4E09-9B68-E65496375219}" type="presOf" srcId="{16048F2D-64C8-4308-8856-DEA1CDA4D667}" destId="{B6D59A68-3603-433A-9B57-513BFE8DD2F3}" srcOrd="0" destOrd="2" presId="urn:microsoft.com/office/officeart/2018/2/layout/IconLabelDescriptionList"/>
    <dgm:cxn modelId="{BE82A2EC-4D2C-4659-945B-2F3726AAF9DD}" srcId="{C69758A9-C22B-4A38-A962-9123752FF86C}" destId="{16048F2D-64C8-4308-8856-DEA1CDA4D667}" srcOrd="2" destOrd="0" parTransId="{3071F02B-B75D-455C-82A3-4C283D62F7F4}" sibTransId="{0B9977C4-29A9-4885-8D80-719B34182C6A}"/>
    <dgm:cxn modelId="{3F27A2EE-D9D9-4645-8E4B-E0D00556392A}" srcId="{0A8D615E-9184-4BE0-8878-43DC345646B8}" destId="{58E0A4C3-CD6E-402F-9C07-53E3BC4CECB3}" srcOrd="1" destOrd="0" parTransId="{FD3B7D65-E3FC-4ECB-8F03-8B9282ABA304}" sibTransId="{B245BD7E-9432-41F6-A1CF-B6666CB5908B}"/>
    <dgm:cxn modelId="{D151785F-B9B9-49C1-961B-5F0D0F3163C4}" type="presParOf" srcId="{88F14F67-AF0F-47B3-9870-3BAE3FC159DC}" destId="{22BFF81D-5CCC-42E0-8D7D-D3B2B0489BB2}" srcOrd="0" destOrd="0" presId="urn:microsoft.com/office/officeart/2018/2/layout/IconLabelDescriptionList"/>
    <dgm:cxn modelId="{90E9200F-E368-405D-8D78-7F4F2F897975}" type="presParOf" srcId="{22BFF81D-5CCC-42E0-8D7D-D3B2B0489BB2}" destId="{C1876313-92B2-4FF2-9912-493D3EC1A32E}" srcOrd="0" destOrd="0" presId="urn:microsoft.com/office/officeart/2018/2/layout/IconLabelDescriptionList"/>
    <dgm:cxn modelId="{724B8E17-55CC-449E-8E44-686676416DA3}" type="presParOf" srcId="{22BFF81D-5CCC-42E0-8D7D-D3B2B0489BB2}" destId="{AB5251BD-68AD-44A6-BF99-6CAAF72B9A17}" srcOrd="1" destOrd="0" presId="urn:microsoft.com/office/officeart/2018/2/layout/IconLabelDescriptionList"/>
    <dgm:cxn modelId="{31EB9208-E236-4B53-960C-B0D5F89ABFA9}" type="presParOf" srcId="{22BFF81D-5CCC-42E0-8D7D-D3B2B0489BB2}" destId="{7303AD11-9861-4461-9848-5C4C23A6EDA2}" srcOrd="2" destOrd="0" presId="urn:microsoft.com/office/officeart/2018/2/layout/IconLabelDescriptionList"/>
    <dgm:cxn modelId="{C8C4E701-AF70-4AC7-AF6A-965E756AB74A}" type="presParOf" srcId="{22BFF81D-5CCC-42E0-8D7D-D3B2B0489BB2}" destId="{15676E41-CC11-44D4-860C-A26FBAD94BCA}" srcOrd="3" destOrd="0" presId="urn:microsoft.com/office/officeart/2018/2/layout/IconLabelDescriptionList"/>
    <dgm:cxn modelId="{2ABCC4EF-3A3C-4586-8BF7-41AF47A80AEB}" type="presParOf" srcId="{22BFF81D-5CCC-42E0-8D7D-D3B2B0489BB2}" destId="{B6D59A68-3603-433A-9B57-513BFE8DD2F3}" srcOrd="4" destOrd="0" presId="urn:microsoft.com/office/officeart/2018/2/layout/IconLabelDescriptionList"/>
    <dgm:cxn modelId="{7370A661-E790-4E76-B100-9AEDBB1EF55B}" type="presParOf" srcId="{88F14F67-AF0F-47B3-9870-3BAE3FC159DC}" destId="{19447794-CDAB-4D9F-82DF-1D2340367159}" srcOrd="1" destOrd="0" presId="urn:microsoft.com/office/officeart/2018/2/layout/IconLabelDescriptionList"/>
    <dgm:cxn modelId="{B26860A7-F7E0-42FE-9744-1DEFD9F92161}" type="presParOf" srcId="{88F14F67-AF0F-47B3-9870-3BAE3FC159DC}" destId="{231D93AD-56E8-4E51-9925-63B5F7516D63}" srcOrd="2" destOrd="0" presId="urn:microsoft.com/office/officeart/2018/2/layout/IconLabelDescriptionList"/>
    <dgm:cxn modelId="{55DA027F-B251-499B-AB45-3CCC872E07BE}" type="presParOf" srcId="{231D93AD-56E8-4E51-9925-63B5F7516D63}" destId="{AEBBE2A8-736F-4C67-92ED-9113C71E2AE9}" srcOrd="0" destOrd="0" presId="urn:microsoft.com/office/officeart/2018/2/layout/IconLabelDescriptionList"/>
    <dgm:cxn modelId="{D1D6A70E-530D-4F9E-8952-39B53A41F39F}" type="presParOf" srcId="{231D93AD-56E8-4E51-9925-63B5F7516D63}" destId="{D3FCED76-BEA5-4CAC-8976-6562235A7ACC}" srcOrd="1" destOrd="0" presId="urn:microsoft.com/office/officeart/2018/2/layout/IconLabelDescriptionList"/>
    <dgm:cxn modelId="{2F96E544-41A1-4243-990B-CA893431F52C}" type="presParOf" srcId="{231D93AD-56E8-4E51-9925-63B5F7516D63}" destId="{4E31BF4A-568E-4A28-A3D8-4B9CB4682A83}" srcOrd="2" destOrd="0" presId="urn:microsoft.com/office/officeart/2018/2/layout/IconLabelDescriptionList"/>
    <dgm:cxn modelId="{819A3104-05BC-43D8-A9C1-CA9CE6FE8B51}" type="presParOf" srcId="{231D93AD-56E8-4E51-9925-63B5F7516D63}" destId="{B11E68DE-AF35-45BD-8F21-FF13B99A9CD1}" srcOrd="3" destOrd="0" presId="urn:microsoft.com/office/officeart/2018/2/layout/IconLabelDescriptionList"/>
    <dgm:cxn modelId="{5F90F5C3-2282-4FC3-960A-5091BF473D48}" type="presParOf" srcId="{231D93AD-56E8-4E51-9925-63B5F7516D63}" destId="{373DCFFD-D6F0-4BD1-A7D4-2B9A4EC3BF2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0AB8E6-C4E2-4AE0-9AE7-B7245E78BB3B}"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6E6F5C2-55F1-4218-8A17-278E2EA16CBE}">
      <dgm:prSet/>
      <dgm:spPr/>
      <dgm:t>
        <a:bodyPr/>
        <a:lstStyle/>
        <a:p>
          <a:r>
            <a:rPr lang="en-US" b="1" dirty="0"/>
            <a:t>Cloud: </a:t>
          </a:r>
          <a:r>
            <a:rPr lang="en-US" dirty="0"/>
            <a:t>A </a:t>
          </a:r>
          <a:r>
            <a:rPr lang="en-US" i="1" dirty="0"/>
            <a:t>cloud </a:t>
          </a:r>
          <a:r>
            <a:rPr lang="en-US" dirty="0"/>
            <a:t>refers to a distinct IT environment that is designed for 	the  purpose  of  remotely  provisioning  scalable  and  measured  IT 	resources.</a:t>
          </a:r>
        </a:p>
      </dgm:t>
    </dgm:pt>
    <dgm:pt modelId="{E887899E-FDCE-4A16-99A5-64F31499A536}" type="parTrans" cxnId="{1A54F4D5-FF6E-406B-9051-262BF1016C36}">
      <dgm:prSet/>
      <dgm:spPr/>
      <dgm:t>
        <a:bodyPr/>
        <a:lstStyle/>
        <a:p>
          <a:endParaRPr lang="en-US"/>
        </a:p>
      </dgm:t>
    </dgm:pt>
    <dgm:pt modelId="{B41A2D26-E83E-4795-BA0E-5B2724A54E74}" type="sibTrans" cxnId="{1A54F4D5-FF6E-406B-9051-262BF1016C36}">
      <dgm:prSet/>
      <dgm:spPr/>
      <dgm:t>
        <a:bodyPr/>
        <a:lstStyle/>
        <a:p>
          <a:endParaRPr lang="en-US"/>
        </a:p>
      </dgm:t>
    </dgm:pt>
    <dgm:pt modelId="{9AA0BF30-B1E3-4723-82B3-B76D6592A4ED}">
      <dgm:prSet/>
      <dgm:spPr/>
      <dgm:t>
        <a:bodyPr/>
        <a:lstStyle/>
        <a:p>
          <a:r>
            <a:rPr lang="en-US" b="1"/>
            <a:t>IT Resource: </a:t>
          </a:r>
          <a:r>
            <a:rPr lang="en-US"/>
            <a:t>An </a:t>
          </a:r>
          <a:r>
            <a:rPr lang="en-US" i="1"/>
            <a:t>IT resource </a:t>
          </a:r>
          <a:r>
            <a:rPr lang="en-US"/>
            <a:t>is a physical or virtual IT-related artifact 	that can be either software-based, such as a virtual server or a custom 	software program, or hardware-based, such as a physical server or a 	network device.</a:t>
          </a:r>
        </a:p>
      </dgm:t>
    </dgm:pt>
    <dgm:pt modelId="{C3DA3F61-FD01-46EA-ABF0-9A6043798F1C}" type="parTrans" cxnId="{C6196A66-8A5D-44FA-8D3F-3EA45675829C}">
      <dgm:prSet/>
      <dgm:spPr/>
      <dgm:t>
        <a:bodyPr/>
        <a:lstStyle/>
        <a:p>
          <a:endParaRPr lang="en-US"/>
        </a:p>
      </dgm:t>
    </dgm:pt>
    <dgm:pt modelId="{C726A816-C08E-456D-9441-A566A453D14D}" type="sibTrans" cxnId="{C6196A66-8A5D-44FA-8D3F-3EA45675829C}">
      <dgm:prSet/>
      <dgm:spPr/>
      <dgm:t>
        <a:bodyPr/>
        <a:lstStyle/>
        <a:p>
          <a:endParaRPr lang="en-US"/>
        </a:p>
      </dgm:t>
    </dgm:pt>
    <dgm:pt modelId="{3FFF5C64-5104-2C4E-9FE6-28BD10BDFEB3}" type="pres">
      <dgm:prSet presAssocID="{110AB8E6-C4E2-4AE0-9AE7-B7245E78BB3B}" presName="hierChild1" presStyleCnt="0">
        <dgm:presLayoutVars>
          <dgm:chPref val="1"/>
          <dgm:dir/>
          <dgm:animOne val="branch"/>
          <dgm:animLvl val="lvl"/>
          <dgm:resizeHandles/>
        </dgm:presLayoutVars>
      </dgm:prSet>
      <dgm:spPr/>
    </dgm:pt>
    <dgm:pt modelId="{BB61FD67-DF66-C144-927F-078AC93EE6BA}" type="pres">
      <dgm:prSet presAssocID="{96E6F5C2-55F1-4218-8A17-278E2EA16CBE}" presName="hierRoot1" presStyleCnt="0"/>
      <dgm:spPr/>
    </dgm:pt>
    <dgm:pt modelId="{94151CCF-EDDB-E04C-ACBC-03300E72DC81}" type="pres">
      <dgm:prSet presAssocID="{96E6F5C2-55F1-4218-8A17-278E2EA16CBE}" presName="composite" presStyleCnt="0"/>
      <dgm:spPr/>
    </dgm:pt>
    <dgm:pt modelId="{25F85407-FD29-BA40-8B58-5481ABB4B108}" type="pres">
      <dgm:prSet presAssocID="{96E6F5C2-55F1-4218-8A17-278E2EA16CBE}" presName="background" presStyleLbl="node0" presStyleIdx="0" presStyleCnt="2"/>
      <dgm:spPr/>
    </dgm:pt>
    <dgm:pt modelId="{1427AB11-92CE-0941-9F36-04CA7B18220A}" type="pres">
      <dgm:prSet presAssocID="{96E6F5C2-55F1-4218-8A17-278E2EA16CBE}" presName="text" presStyleLbl="fgAcc0" presStyleIdx="0" presStyleCnt="2">
        <dgm:presLayoutVars>
          <dgm:chPref val="3"/>
        </dgm:presLayoutVars>
      </dgm:prSet>
      <dgm:spPr/>
    </dgm:pt>
    <dgm:pt modelId="{A5693F7C-EB4D-4E4B-8E03-27C67737411F}" type="pres">
      <dgm:prSet presAssocID="{96E6F5C2-55F1-4218-8A17-278E2EA16CBE}" presName="hierChild2" presStyleCnt="0"/>
      <dgm:spPr/>
    </dgm:pt>
    <dgm:pt modelId="{50FBBAE5-3CD1-414E-9BCE-E304AE51162E}" type="pres">
      <dgm:prSet presAssocID="{9AA0BF30-B1E3-4723-82B3-B76D6592A4ED}" presName="hierRoot1" presStyleCnt="0"/>
      <dgm:spPr/>
    </dgm:pt>
    <dgm:pt modelId="{7AA904F4-6A67-F948-B805-066D5750EF9B}" type="pres">
      <dgm:prSet presAssocID="{9AA0BF30-B1E3-4723-82B3-B76D6592A4ED}" presName="composite" presStyleCnt="0"/>
      <dgm:spPr/>
    </dgm:pt>
    <dgm:pt modelId="{3419EDC6-AA89-074C-9C05-5AF7C683D169}" type="pres">
      <dgm:prSet presAssocID="{9AA0BF30-B1E3-4723-82B3-B76D6592A4ED}" presName="background" presStyleLbl="node0" presStyleIdx="1" presStyleCnt="2"/>
      <dgm:spPr/>
    </dgm:pt>
    <dgm:pt modelId="{8B62501B-2E95-4B46-881B-9E091925AAA3}" type="pres">
      <dgm:prSet presAssocID="{9AA0BF30-B1E3-4723-82B3-B76D6592A4ED}" presName="text" presStyleLbl="fgAcc0" presStyleIdx="1" presStyleCnt="2">
        <dgm:presLayoutVars>
          <dgm:chPref val="3"/>
        </dgm:presLayoutVars>
      </dgm:prSet>
      <dgm:spPr/>
    </dgm:pt>
    <dgm:pt modelId="{E93AC8DA-25BC-3B4E-8689-629BE0B003C5}" type="pres">
      <dgm:prSet presAssocID="{9AA0BF30-B1E3-4723-82B3-B76D6592A4ED}" presName="hierChild2" presStyleCnt="0"/>
      <dgm:spPr/>
    </dgm:pt>
  </dgm:ptLst>
  <dgm:cxnLst>
    <dgm:cxn modelId="{3C6DA216-04B9-394E-88B2-42D6B235197E}" type="presOf" srcId="{110AB8E6-C4E2-4AE0-9AE7-B7245E78BB3B}" destId="{3FFF5C64-5104-2C4E-9FE6-28BD10BDFEB3}" srcOrd="0" destOrd="0" presId="urn:microsoft.com/office/officeart/2005/8/layout/hierarchy1"/>
    <dgm:cxn modelId="{C6196A66-8A5D-44FA-8D3F-3EA45675829C}" srcId="{110AB8E6-C4E2-4AE0-9AE7-B7245E78BB3B}" destId="{9AA0BF30-B1E3-4723-82B3-B76D6592A4ED}" srcOrd="1" destOrd="0" parTransId="{C3DA3F61-FD01-46EA-ABF0-9A6043798F1C}" sibTransId="{C726A816-C08E-456D-9441-A566A453D14D}"/>
    <dgm:cxn modelId="{030C247A-0A29-904A-B983-C8D9A6371B3A}" type="presOf" srcId="{9AA0BF30-B1E3-4723-82B3-B76D6592A4ED}" destId="{8B62501B-2E95-4B46-881B-9E091925AAA3}" srcOrd="0" destOrd="0" presId="urn:microsoft.com/office/officeart/2005/8/layout/hierarchy1"/>
    <dgm:cxn modelId="{D6E94BC6-1F35-A742-9B95-4DF123C7100F}" type="presOf" srcId="{96E6F5C2-55F1-4218-8A17-278E2EA16CBE}" destId="{1427AB11-92CE-0941-9F36-04CA7B18220A}" srcOrd="0" destOrd="0" presId="urn:microsoft.com/office/officeart/2005/8/layout/hierarchy1"/>
    <dgm:cxn modelId="{1A54F4D5-FF6E-406B-9051-262BF1016C36}" srcId="{110AB8E6-C4E2-4AE0-9AE7-B7245E78BB3B}" destId="{96E6F5C2-55F1-4218-8A17-278E2EA16CBE}" srcOrd="0" destOrd="0" parTransId="{E887899E-FDCE-4A16-99A5-64F31499A536}" sibTransId="{B41A2D26-E83E-4795-BA0E-5B2724A54E74}"/>
    <dgm:cxn modelId="{DD1BBBD6-EFA7-7A4C-9735-C1BFA443440B}" type="presParOf" srcId="{3FFF5C64-5104-2C4E-9FE6-28BD10BDFEB3}" destId="{BB61FD67-DF66-C144-927F-078AC93EE6BA}" srcOrd="0" destOrd="0" presId="urn:microsoft.com/office/officeart/2005/8/layout/hierarchy1"/>
    <dgm:cxn modelId="{D98D2496-4B6F-984F-9C4F-E151D9FF2E9C}" type="presParOf" srcId="{BB61FD67-DF66-C144-927F-078AC93EE6BA}" destId="{94151CCF-EDDB-E04C-ACBC-03300E72DC81}" srcOrd="0" destOrd="0" presId="urn:microsoft.com/office/officeart/2005/8/layout/hierarchy1"/>
    <dgm:cxn modelId="{97EE6F8C-A8FF-8F45-B239-A282D6724427}" type="presParOf" srcId="{94151CCF-EDDB-E04C-ACBC-03300E72DC81}" destId="{25F85407-FD29-BA40-8B58-5481ABB4B108}" srcOrd="0" destOrd="0" presId="urn:microsoft.com/office/officeart/2005/8/layout/hierarchy1"/>
    <dgm:cxn modelId="{269BE75B-3BA9-CF45-AAFC-BF1F4E4520DC}" type="presParOf" srcId="{94151CCF-EDDB-E04C-ACBC-03300E72DC81}" destId="{1427AB11-92CE-0941-9F36-04CA7B18220A}" srcOrd="1" destOrd="0" presId="urn:microsoft.com/office/officeart/2005/8/layout/hierarchy1"/>
    <dgm:cxn modelId="{AEDD7EC3-56B2-BD40-8033-4A733564FC15}" type="presParOf" srcId="{BB61FD67-DF66-C144-927F-078AC93EE6BA}" destId="{A5693F7C-EB4D-4E4B-8E03-27C67737411F}" srcOrd="1" destOrd="0" presId="urn:microsoft.com/office/officeart/2005/8/layout/hierarchy1"/>
    <dgm:cxn modelId="{D779522E-D53C-B344-AF2D-D6CE7FA3C6A8}" type="presParOf" srcId="{3FFF5C64-5104-2C4E-9FE6-28BD10BDFEB3}" destId="{50FBBAE5-3CD1-414E-9BCE-E304AE51162E}" srcOrd="1" destOrd="0" presId="urn:microsoft.com/office/officeart/2005/8/layout/hierarchy1"/>
    <dgm:cxn modelId="{2A0A15FE-DF66-4641-8372-A85530E8023A}" type="presParOf" srcId="{50FBBAE5-3CD1-414E-9BCE-E304AE51162E}" destId="{7AA904F4-6A67-F948-B805-066D5750EF9B}" srcOrd="0" destOrd="0" presId="urn:microsoft.com/office/officeart/2005/8/layout/hierarchy1"/>
    <dgm:cxn modelId="{1B078621-22BD-5F4D-A6D8-692A402B805C}" type="presParOf" srcId="{7AA904F4-6A67-F948-B805-066D5750EF9B}" destId="{3419EDC6-AA89-074C-9C05-5AF7C683D169}" srcOrd="0" destOrd="0" presId="urn:microsoft.com/office/officeart/2005/8/layout/hierarchy1"/>
    <dgm:cxn modelId="{9C61879C-CE98-A440-96EA-DE27F42AB5DA}" type="presParOf" srcId="{7AA904F4-6A67-F948-B805-066D5750EF9B}" destId="{8B62501B-2E95-4B46-881B-9E091925AAA3}" srcOrd="1" destOrd="0" presId="urn:microsoft.com/office/officeart/2005/8/layout/hierarchy1"/>
    <dgm:cxn modelId="{44D50A75-8A8A-604E-88E3-165ED3DAB05F}" type="presParOf" srcId="{50FBBAE5-3CD1-414E-9BCE-E304AE51162E}" destId="{E93AC8DA-25BC-3B4E-8689-629BE0B003C5}"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6DC712-9A92-4F8F-8846-3B9CFC137BF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53C15A47-D6A3-4A11-B8E1-115F9FFE5413}">
      <dgm:prSet/>
      <dgm:spPr/>
      <dgm:t>
        <a:bodyPr/>
        <a:lstStyle/>
        <a:p>
          <a:r>
            <a:rPr lang="en-AU" b="1"/>
            <a:t>On-Premise:  </a:t>
          </a:r>
          <a:r>
            <a:rPr lang="en-AU"/>
            <a:t>An  IT  resource  that  is  hosted  in  a  conventional  IT 	enterprise  within  an  organizational  boundary  (that  does  not 	specifically represent a cloud) is considered to be located on the 	premises of the IT enterprise, or </a:t>
          </a:r>
          <a:r>
            <a:rPr lang="en-AU" i="1"/>
            <a:t>on-premise.</a:t>
          </a:r>
          <a:endParaRPr lang="en-US"/>
        </a:p>
      </dgm:t>
    </dgm:pt>
    <dgm:pt modelId="{BF17DEA7-9BAE-40D4-A7CC-9BB30B284B99}" type="parTrans" cxnId="{41FEAF6F-C4A2-4137-9662-7940BD471799}">
      <dgm:prSet/>
      <dgm:spPr/>
      <dgm:t>
        <a:bodyPr/>
        <a:lstStyle/>
        <a:p>
          <a:endParaRPr lang="en-US"/>
        </a:p>
      </dgm:t>
    </dgm:pt>
    <dgm:pt modelId="{24FFA83E-C08F-450F-8657-83C8B4337687}" type="sibTrans" cxnId="{41FEAF6F-C4A2-4137-9662-7940BD471799}">
      <dgm:prSet/>
      <dgm:spPr/>
      <dgm:t>
        <a:bodyPr/>
        <a:lstStyle/>
        <a:p>
          <a:endParaRPr lang="en-US"/>
        </a:p>
      </dgm:t>
    </dgm:pt>
    <dgm:pt modelId="{1FAFF2D3-9428-4E60-BFEC-25AC79EF9DE7}">
      <dgm:prSet/>
      <dgm:spPr/>
      <dgm:t>
        <a:bodyPr/>
        <a:lstStyle/>
        <a:p>
          <a:r>
            <a:rPr lang="en-AU" b="1"/>
            <a:t>Cloud  Consumers  and  Cloud  Providers:  </a:t>
          </a:r>
          <a:r>
            <a:rPr lang="en-AU"/>
            <a:t>The  party  that  provides 	cloud-based IT resources is the </a:t>
          </a:r>
          <a:r>
            <a:rPr lang="en-AU" i="1"/>
            <a:t>cloud provider</a:t>
          </a:r>
          <a:r>
            <a:rPr lang="en-AU"/>
            <a:t>. The party that uses 	cloud-based IT resources is the </a:t>
          </a:r>
          <a:r>
            <a:rPr lang="en-AU" i="1"/>
            <a:t>cloud consumer</a:t>
          </a:r>
          <a:r>
            <a:rPr lang="en-AU"/>
            <a:t>.</a:t>
          </a:r>
          <a:endParaRPr lang="en-US"/>
        </a:p>
      </dgm:t>
    </dgm:pt>
    <dgm:pt modelId="{08EF7F05-2DC6-48E4-B43C-CE5EA5DA2C64}" type="parTrans" cxnId="{A4E8AD86-3914-4D31-8EA6-0841D91C4791}">
      <dgm:prSet/>
      <dgm:spPr/>
      <dgm:t>
        <a:bodyPr/>
        <a:lstStyle/>
        <a:p>
          <a:endParaRPr lang="en-US"/>
        </a:p>
      </dgm:t>
    </dgm:pt>
    <dgm:pt modelId="{63D2E30E-B1E8-4282-975F-A6A7D745474C}" type="sibTrans" cxnId="{A4E8AD86-3914-4D31-8EA6-0841D91C4791}">
      <dgm:prSet/>
      <dgm:spPr/>
      <dgm:t>
        <a:bodyPr/>
        <a:lstStyle/>
        <a:p>
          <a:endParaRPr lang="en-US"/>
        </a:p>
      </dgm:t>
    </dgm:pt>
    <dgm:pt modelId="{C8A403EA-C42A-4F92-99B6-1D26AA3DCA2B}" type="pres">
      <dgm:prSet presAssocID="{D86DC712-9A92-4F8F-8846-3B9CFC137BF9}" presName="root" presStyleCnt="0">
        <dgm:presLayoutVars>
          <dgm:dir/>
          <dgm:resizeHandles val="exact"/>
        </dgm:presLayoutVars>
      </dgm:prSet>
      <dgm:spPr/>
    </dgm:pt>
    <dgm:pt modelId="{FF5B03F6-8571-494F-8CBC-1CF00D478D30}" type="pres">
      <dgm:prSet presAssocID="{53C15A47-D6A3-4A11-B8E1-115F9FFE5413}" presName="compNode" presStyleCnt="0"/>
      <dgm:spPr/>
    </dgm:pt>
    <dgm:pt modelId="{7B7B1844-1C04-4EA2-A287-B1922F42F0B0}" type="pres">
      <dgm:prSet presAssocID="{53C15A47-D6A3-4A11-B8E1-115F9FFE5413}" presName="bgRect" presStyleLbl="bgShp" presStyleIdx="0" presStyleCnt="2"/>
      <dgm:spPr/>
    </dgm:pt>
    <dgm:pt modelId="{F47A0A9D-3871-4E53-AB64-3D2EFFBD5214}" type="pres">
      <dgm:prSet presAssocID="{53C15A47-D6A3-4A11-B8E1-115F9FFE541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25B78E20-7302-4C31-A890-E47CD87BCE64}" type="pres">
      <dgm:prSet presAssocID="{53C15A47-D6A3-4A11-B8E1-115F9FFE5413}" presName="spaceRect" presStyleCnt="0"/>
      <dgm:spPr/>
    </dgm:pt>
    <dgm:pt modelId="{D10932CD-9867-4C3D-8D98-BCF9C66BBC1B}" type="pres">
      <dgm:prSet presAssocID="{53C15A47-D6A3-4A11-B8E1-115F9FFE5413}" presName="parTx" presStyleLbl="revTx" presStyleIdx="0" presStyleCnt="2">
        <dgm:presLayoutVars>
          <dgm:chMax val="0"/>
          <dgm:chPref val="0"/>
        </dgm:presLayoutVars>
      </dgm:prSet>
      <dgm:spPr/>
    </dgm:pt>
    <dgm:pt modelId="{CCAEEDCB-0AD6-42E7-916D-41C730D8F555}" type="pres">
      <dgm:prSet presAssocID="{24FFA83E-C08F-450F-8657-83C8B4337687}" presName="sibTrans" presStyleCnt="0"/>
      <dgm:spPr/>
    </dgm:pt>
    <dgm:pt modelId="{6EE47787-5744-4883-948F-893EED0E0F61}" type="pres">
      <dgm:prSet presAssocID="{1FAFF2D3-9428-4E60-BFEC-25AC79EF9DE7}" presName="compNode" presStyleCnt="0"/>
      <dgm:spPr/>
    </dgm:pt>
    <dgm:pt modelId="{F00C8074-D63B-4629-9067-0FC720C91DDF}" type="pres">
      <dgm:prSet presAssocID="{1FAFF2D3-9428-4E60-BFEC-25AC79EF9DE7}" presName="bgRect" presStyleLbl="bgShp" presStyleIdx="1" presStyleCnt="2"/>
      <dgm:spPr/>
    </dgm:pt>
    <dgm:pt modelId="{3E1DB10E-7E01-47DA-9EAB-E189B9490010}" type="pres">
      <dgm:prSet presAssocID="{1FAFF2D3-9428-4E60-BFEC-25AC79EF9DE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919977A1-332C-42E2-8EF8-69963CC5CEF9}" type="pres">
      <dgm:prSet presAssocID="{1FAFF2D3-9428-4E60-BFEC-25AC79EF9DE7}" presName="spaceRect" presStyleCnt="0"/>
      <dgm:spPr/>
    </dgm:pt>
    <dgm:pt modelId="{A59E8B3A-D23F-4151-AA21-B6EF40DEABBC}" type="pres">
      <dgm:prSet presAssocID="{1FAFF2D3-9428-4E60-BFEC-25AC79EF9DE7}" presName="parTx" presStyleLbl="revTx" presStyleIdx="1" presStyleCnt="2">
        <dgm:presLayoutVars>
          <dgm:chMax val="0"/>
          <dgm:chPref val="0"/>
        </dgm:presLayoutVars>
      </dgm:prSet>
      <dgm:spPr/>
    </dgm:pt>
  </dgm:ptLst>
  <dgm:cxnLst>
    <dgm:cxn modelId="{A28BD30B-D944-4647-AAB4-EA58D2B84E3E}" type="presOf" srcId="{53C15A47-D6A3-4A11-B8E1-115F9FFE5413}" destId="{D10932CD-9867-4C3D-8D98-BCF9C66BBC1B}" srcOrd="0" destOrd="0" presId="urn:microsoft.com/office/officeart/2018/2/layout/IconVerticalSolidList"/>
    <dgm:cxn modelId="{37E7E710-91A3-40C6-A260-D8A981476FE6}" type="presOf" srcId="{D86DC712-9A92-4F8F-8846-3B9CFC137BF9}" destId="{C8A403EA-C42A-4F92-99B6-1D26AA3DCA2B}" srcOrd="0" destOrd="0" presId="urn:microsoft.com/office/officeart/2018/2/layout/IconVerticalSolidList"/>
    <dgm:cxn modelId="{9D43D62E-EBA2-41DA-A2BD-FE3F6D4B180A}" type="presOf" srcId="{1FAFF2D3-9428-4E60-BFEC-25AC79EF9DE7}" destId="{A59E8B3A-D23F-4151-AA21-B6EF40DEABBC}" srcOrd="0" destOrd="0" presId="urn:microsoft.com/office/officeart/2018/2/layout/IconVerticalSolidList"/>
    <dgm:cxn modelId="{41FEAF6F-C4A2-4137-9662-7940BD471799}" srcId="{D86DC712-9A92-4F8F-8846-3B9CFC137BF9}" destId="{53C15A47-D6A3-4A11-B8E1-115F9FFE5413}" srcOrd="0" destOrd="0" parTransId="{BF17DEA7-9BAE-40D4-A7CC-9BB30B284B99}" sibTransId="{24FFA83E-C08F-450F-8657-83C8B4337687}"/>
    <dgm:cxn modelId="{A4E8AD86-3914-4D31-8EA6-0841D91C4791}" srcId="{D86DC712-9A92-4F8F-8846-3B9CFC137BF9}" destId="{1FAFF2D3-9428-4E60-BFEC-25AC79EF9DE7}" srcOrd="1" destOrd="0" parTransId="{08EF7F05-2DC6-48E4-B43C-CE5EA5DA2C64}" sibTransId="{63D2E30E-B1E8-4282-975F-A6A7D745474C}"/>
    <dgm:cxn modelId="{8CED9C0F-304E-46EA-8864-B1401AC3D42F}" type="presParOf" srcId="{C8A403EA-C42A-4F92-99B6-1D26AA3DCA2B}" destId="{FF5B03F6-8571-494F-8CBC-1CF00D478D30}" srcOrd="0" destOrd="0" presId="urn:microsoft.com/office/officeart/2018/2/layout/IconVerticalSolidList"/>
    <dgm:cxn modelId="{8C9477BE-641E-47D3-AECC-26B43E95C4CE}" type="presParOf" srcId="{FF5B03F6-8571-494F-8CBC-1CF00D478D30}" destId="{7B7B1844-1C04-4EA2-A287-B1922F42F0B0}" srcOrd="0" destOrd="0" presId="urn:microsoft.com/office/officeart/2018/2/layout/IconVerticalSolidList"/>
    <dgm:cxn modelId="{95DA8720-40D5-43A7-9186-2741BFED3BC1}" type="presParOf" srcId="{FF5B03F6-8571-494F-8CBC-1CF00D478D30}" destId="{F47A0A9D-3871-4E53-AB64-3D2EFFBD5214}" srcOrd="1" destOrd="0" presId="urn:microsoft.com/office/officeart/2018/2/layout/IconVerticalSolidList"/>
    <dgm:cxn modelId="{FED19039-21FE-43FB-A8F6-604F46CEBB61}" type="presParOf" srcId="{FF5B03F6-8571-494F-8CBC-1CF00D478D30}" destId="{25B78E20-7302-4C31-A890-E47CD87BCE64}" srcOrd="2" destOrd="0" presId="urn:microsoft.com/office/officeart/2018/2/layout/IconVerticalSolidList"/>
    <dgm:cxn modelId="{F18BF56F-2EDC-4E01-B78B-9ACBBE902010}" type="presParOf" srcId="{FF5B03F6-8571-494F-8CBC-1CF00D478D30}" destId="{D10932CD-9867-4C3D-8D98-BCF9C66BBC1B}" srcOrd="3" destOrd="0" presId="urn:microsoft.com/office/officeart/2018/2/layout/IconVerticalSolidList"/>
    <dgm:cxn modelId="{A522D959-902D-4706-A73A-3CD24D02E259}" type="presParOf" srcId="{C8A403EA-C42A-4F92-99B6-1D26AA3DCA2B}" destId="{CCAEEDCB-0AD6-42E7-916D-41C730D8F555}" srcOrd="1" destOrd="0" presId="urn:microsoft.com/office/officeart/2018/2/layout/IconVerticalSolidList"/>
    <dgm:cxn modelId="{69CF035F-0420-417B-891C-F6CEA3ABEE65}" type="presParOf" srcId="{C8A403EA-C42A-4F92-99B6-1D26AA3DCA2B}" destId="{6EE47787-5744-4883-948F-893EED0E0F61}" srcOrd="2" destOrd="0" presId="urn:microsoft.com/office/officeart/2018/2/layout/IconVerticalSolidList"/>
    <dgm:cxn modelId="{17AB15CA-81E6-4680-9EE5-3008615A2D74}" type="presParOf" srcId="{6EE47787-5744-4883-948F-893EED0E0F61}" destId="{F00C8074-D63B-4629-9067-0FC720C91DDF}" srcOrd="0" destOrd="0" presId="urn:microsoft.com/office/officeart/2018/2/layout/IconVerticalSolidList"/>
    <dgm:cxn modelId="{9DF7734F-6470-431F-AD4F-4F0B66A422BF}" type="presParOf" srcId="{6EE47787-5744-4883-948F-893EED0E0F61}" destId="{3E1DB10E-7E01-47DA-9EAB-E189B9490010}" srcOrd="1" destOrd="0" presId="urn:microsoft.com/office/officeart/2018/2/layout/IconVerticalSolidList"/>
    <dgm:cxn modelId="{20237708-0914-40CA-B1D4-23F4BA562972}" type="presParOf" srcId="{6EE47787-5744-4883-948F-893EED0E0F61}" destId="{919977A1-332C-42E2-8EF8-69963CC5CEF9}" srcOrd="2" destOrd="0" presId="urn:microsoft.com/office/officeart/2018/2/layout/IconVerticalSolidList"/>
    <dgm:cxn modelId="{CDB655CF-A587-4651-A85A-C6855D321E91}" type="presParOf" srcId="{6EE47787-5744-4883-948F-893EED0E0F61}" destId="{A59E8B3A-D23F-4151-AA21-B6EF40DEABB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EFBE2A-718C-49DA-AA5A-3409C589521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B61E5E-F68A-46F1-BA8C-AB9ABD3BDD73}">
      <dgm:prSet/>
      <dgm:spPr/>
      <dgm:t>
        <a:bodyPr/>
        <a:lstStyle/>
        <a:p>
          <a:pPr>
            <a:defRPr b="1"/>
          </a:pPr>
          <a:r>
            <a:rPr lang="en-US"/>
            <a:t>On-demand self-service</a:t>
          </a:r>
        </a:p>
      </dgm:t>
    </dgm:pt>
    <dgm:pt modelId="{4A1EB20A-9B56-4678-80FB-659A845CE3D1}" type="parTrans" cxnId="{91798F0C-6A94-42D1-BA3D-81E2D5919789}">
      <dgm:prSet/>
      <dgm:spPr/>
      <dgm:t>
        <a:bodyPr/>
        <a:lstStyle/>
        <a:p>
          <a:endParaRPr lang="en-US"/>
        </a:p>
      </dgm:t>
    </dgm:pt>
    <dgm:pt modelId="{A1D0C34C-66BD-4329-8D34-031A704B8CB6}" type="sibTrans" cxnId="{91798F0C-6A94-42D1-BA3D-81E2D5919789}">
      <dgm:prSet/>
      <dgm:spPr/>
      <dgm:t>
        <a:bodyPr/>
        <a:lstStyle/>
        <a:p>
          <a:endParaRPr lang="en-US"/>
        </a:p>
      </dgm:t>
    </dgm:pt>
    <dgm:pt modelId="{A1E71826-AF5A-48E0-B15C-CB25A50DED59}">
      <dgm:prSet/>
      <dgm:spPr/>
      <dgm:t>
        <a:bodyPr/>
        <a:lstStyle/>
        <a:p>
          <a:r>
            <a:rPr lang="en-US" dirty="0"/>
            <a:t>A consumer can unilaterally provision computing capabilities, such as server time and network storage, as needed automatically without requiring human interaction with each service provider.</a:t>
          </a:r>
        </a:p>
      </dgm:t>
    </dgm:pt>
    <dgm:pt modelId="{E76FCA88-26D8-46E3-92B0-65B5E2292010}" type="parTrans" cxnId="{61C28540-85BF-4131-9F10-4B31F5DA01A0}">
      <dgm:prSet/>
      <dgm:spPr/>
      <dgm:t>
        <a:bodyPr/>
        <a:lstStyle/>
        <a:p>
          <a:endParaRPr lang="en-US"/>
        </a:p>
      </dgm:t>
    </dgm:pt>
    <dgm:pt modelId="{03A3A093-FAF4-4056-96CC-867050224393}" type="sibTrans" cxnId="{61C28540-85BF-4131-9F10-4B31F5DA01A0}">
      <dgm:prSet/>
      <dgm:spPr/>
      <dgm:t>
        <a:bodyPr/>
        <a:lstStyle/>
        <a:p>
          <a:endParaRPr lang="en-US"/>
        </a:p>
      </dgm:t>
    </dgm:pt>
    <dgm:pt modelId="{AF0186D6-1A5C-45B7-959C-D4C363995FD0}">
      <dgm:prSet/>
      <dgm:spPr/>
      <dgm:t>
        <a:bodyPr/>
        <a:lstStyle/>
        <a:p>
          <a:pPr>
            <a:defRPr b="1"/>
          </a:pPr>
          <a:r>
            <a:rPr lang="en-US"/>
            <a:t>Broad network access (Ubiquitous access)</a:t>
          </a:r>
        </a:p>
      </dgm:t>
    </dgm:pt>
    <dgm:pt modelId="{5A4FCA5C-82EC-422A-BAA1-6E5A24661919}" type="parTrans" cxnId="{7FB48931-D561-495B-9362-47FBB06AC751}">
      <dgm:prSet/>
      <dgm:spPr/>
      <dgm:t>
        <a:bodyPr/>
        <a:lstStyle/>
        <a:p>
          <a:endParaRPr lang="en-US"/>
        </a:p>
      </dgm:t>
    </dgm:pt>
    <dgm:pt modelId="{2D0DA433-32DC-471C-A9AE-AE76C7312D76}" type="sibTrans" cxnId="{7FB48931-D561-495B-9362-47FBB06AC751}">
      <dgm:prSet/>
      <dgm:spPr/>
      <dgm:t>
        <a:bodyPr/>
        <a:lstStyle/>
        <a:p>
          <a:endParaRPr lang="en-US"/>
        </a:p>
      </dgm:t>
    </dgm:pt>
    <dgm:pt modelId="{B1015C5A-6F56-4F96-A88F-13D0A453A199}">
      <dgm:prSet/>
      <dgm:spPr/>
      <dgm:t>
        <a:bodyPr/>
        <a:lstStyle/>
        <a:p>
          <a:r>
            <a:rPr lang="en-US"/>
            <a:t>It represents the ability for a cloud service to be widely accessible.</a:t>
          </a:r>
        </a:p>
      </dgm:t>
    </dgm:pt>
    <dgm:pt modelId="{49DBC828-CC86-4301-959C-AD2EBA4D7FE0}" type="parTrans" cxnId="{85F08503-844C-40E6-B7AC-2A4A8E076CB5}">
      <dgm:prSet/>
      <dgm:spPr/>
      <dgm:t>
        <a:bodyPr/>
        <a:lstStyle/>
        <a:p>
          <a:endParaRPr lang="en-US"/>
        </a:p>
      </dgm:t>
    </dgm:pt>
    <dgm:pt modelId="{EF000C59-9B8A-464B-B0B9-2A7F01D7D121}" type="sibTrans" cxnId="{85F08503-844C-40E6-B7AC-2A4A8E076CB5}">
      <dgm:prSet/>
      <dgm:spPr/>
      <dgm:t>
        <a:bodyPr/>
        <a:lstStyle/>
        <a:p>
          <a:endParaRPr lang="en-US"/>
        </a:p>
      </dgm:t>
    </dgm:pt>
    <dgm:pt modelId="{53DD6E39-73AC-47A9-9193-DF0D783CF777}">
      <dgm:prSet/>
      <dgm:spPr/>
      <dgm:t>
        <a:bodyPr/>
        <a:lstStyle/>
        <a:p>
          <a:r>
            <a:rPr lang="en-US"/>
            <a:t>Establishing ubiquitous access for a cloud service can require support for a range of devices, transport protocols, interfaces, and security technologies.</a:t>
          </a:r>
        </a:p>
      </dgm:t>
    </dgm:pt>
    <dgm:pt modelId="{26F3C166-295F-47B7-87B4-65CF478D276F}" type="parTrans" cxnId="{AF9B1437-22D2-4FF6-A709-4717CA179F35}">
      <dgm:prSet/>
      <dgm:spPr/>
      <dgm:t>
        <a:bodyPr/>
        <a:lstStyle/>
        <a:p>
          <a:endParaRPr lang="en-US"/>
        </a:p>
      </dgm:t>
    </dgm:pt>
    <dgm:pt modelId="{1679F661-EDE0-493D-A814-C15E09C041AB}" type="sibTrans" cxnId="{AF9B1437-22D2-4FF6-A709-4717CA179F35}">
      <dgm:prSet/>
      <dgm:spPr/>
      <dgm:t>
        <a:bodyPr/>
        <a:lstStyle/>
        <a:p>
          <a:endParaRPr lang="en-US"/>
        </a:p>
      </dgm:t>
    </dgm:pt>
    <dgm:pt modelId="{0A863965-1D23-4246-A81D-8D7212CBE776}">
      <dgm:prSet/>
      <dgm:spPr/>
      <dgm:t>
        <a:bodyPr/>
        <a:lstStyle/>
        <a:p>
          <a:pPr>
            <a:defRPr b="1"/>
          </a:pPr>
          <a:r>
            <a:rPr lang="en-US"/>
            <a:t>Resource pooling (using Multitenancy)</a:t>
          </a:r>
        </a:p>
      </dgm:t>
    </dgm:pt>
    <dgm:pt modelId="{44B72FAC-E6F6-442E-8DC4-4343B7DCD1F7}" type="parTrans" cxnId="{F2506424-03F2-4B80-9024-9120C6F29D57}">
      <dgm:prSet/>
      <dgm:spPr/>
      <dgm:t>
        <a:bodyPr/>
        <a:lstStyle/>
        <a:p>
          <a:endParaRPr lang="en-US"/>
        </a:p>
      </dgm:t>
    </dgm:pt>
    <dgm:pt modelId="{495C9E5C-8929-488D-8607-AEC096F3E80A}" type="sibTrans" cxnId="{F2506424-03F2-4B80-9024-9120C6F29D57}">
      <dgm:prSet/>
      <dgm:spPr/>
      <dgm:t>
        <a:bodyPr/>
        <a:lstStyle/>
        <a:p>
          <a:endParaRPr lang="en-US"/>
        </a:p>
      </dgm:t>
    </dgm:pt>
    <dgm:pt modelId="{E132564A-C118-4840-8AF3-FCA67E75FDE6}">
      <dgm:prSet/>
      <dgm:spPr/>
      <dgm:t>
        <a:bodyPr/>
        <a:lstStyle/>
        <a:p>
          <a:r>
            <a:rPr lang="en-US"/>
            <a:t>The provider’s computing resources are pooled to serve multiple consumers using a multi- tenant model, with different physical and virtual resources dynamically assigned and reassigned according to consumer demand.</a:t>
          </a:r>
        </a:p>
      </dgm:t>
    </dgm:pt>
    <dgm:pt modelId="{2B1C4260-B290-479C-8469-139F461B3D7E}" type="parTrans" cxnId="{989970A7-45E6-4027-97F3-BF413F5EA69E}">
      <dgm:prSet/>
      <dgm:spPr/>
      <dgm:t>
        <a:bodyPr/>
        <a:lstStyle/>
        <a:p>
          <a:endParaRPr lang="en-US"/>
        </a:p>
      </dgm:t>
    </dgm:pt>
    <dgm:pt modelId="{1663617D-E4DE-4B47-BF7D-E245B0050751}" type="sibTrans" cxnId="{989970A7-45E6-4027-97F3-BF413F5EA69E}">
      <dgm:prSet/>
      <dgm:spPr/>
      <dgm:t>
        <a:bodyPr/>
        <a:lstStyle/>
        <a:p>
          <a:endParaRPr lang="en-US"/>
        </a:p>
      </dgm:t>
    </dgm:pt>
    <dgm:pt modelId="{7173659F-1553-47DD-BA52-934A3308341A}">
      <dgm:prSet/>
      <dgm:spPr/>
      <dgm:t>
        <a:bodyPr/>
        <a:lstStyle/>
        <a:p>
          <a:r>
            <a:rPr lang="en-US"/>
            <a:t>There is a sense of location independence in that the customer generally has no control or knowledge over the exact location of the provided resources but may be able to specify location at a higher level of abstraction (e.g., country, state, or datacenter).</a:t>
          </a:r>
        </a:p>
      </dgm:t>
    </dgm:pt>
    <dgm:pt modelId="{B77BC34D-1752-40BA-B7D1-63CFF836976B}" type="parTrans" cxnId="{6860E3C7-6734-4118-878F-9F15DAE0B2CB}">
      <dgm:prSet/>
      <dgm:spPr/>
      <dgm:t>
        <a:bodyPr/>
        <a:lstStyle/>
        <a:p>
          <a:endParaRPr lang="en-US"/>
        </a:p>
      </dgm:t>
    </dgm:pt>
    <dgm:pt modelId="{F9957C4A-0DE3-4185-AD49-A2FFC67C3DF7}" type="sibTrans" cxnId="{6860E3C7-6734-4118-878F-9F15DAE0B2CB}">
      <dgm:prSet/>
      <dgm:spPr/>
      <dgm:t>
        <a:bodyPr/>
        <a:lstStyle/>
        <a:p>
          <a:endParaRPr lang="en-US"/>
        </a:p>
      </dgm:t>
    </dgm:pt>
    <dgm:pt modelId="{184C48E9-CB11-42EA-9CFF-7540DEEABCEE}" type="pres">
      <dgm:prSet presAssocID="{EAEFBE2A-718C-49DA-AA5A-3409C589521E}" presName="root" presStyleCnt="0">
        <dgm:presLayoutVars>
          <dgm:dir/>
          <dgm:resizeHandles val="exact"/>
        </dgm:presLayoutVars>
      </dgm:prSet>
      <dgm:spPr/>
    </dgm:pt>
    <dgm:pt modelId="{832390FD-A3C3-43BE-B4C4-9D927FF50F6E}" type="pres">
      <dgm:prSet presAssocID="{8CB61E5E-F68A-46F1-BA8C-AB9ABD3BDD73}" presName="compNode" presStyleCnt="0"/>
      <dgm:spPr/>
    </dgm:pt>
    <dgm:pt modelId="{84856858-8C62-489F-8A2F-9C71AF063ABB}" type="pres">
      <dgm:prSet presAssocID="{8CB61E5E-F68A-46F1-BA8C-AB9ABD3BDD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52F94EBA-A8B8-4535-A11F-BE9969F7AD8D}" type="pres">
      <dgm:prSet presAssocID="{8CB61E5E-F68A-46F1-BA8C-AB9ABD3BDD73}" presName="iconSpace" presStyleCnt="0"/>
      <dgm:spPr/>
    </dgm:pt>
    <dgm:pt modelId="{86E5D093-438F-4C4B-835D-020EFB434639}" type="pres">
      <dgm:prSet presAssocID="{8CB61E5E-F68A-46F1-BA8C-AB9ABD3BDD73}" presName="parTx" presStyleLbl="revTx" presStyleIdx="0" presStyleCnt="6">
        <dgm:presLayoutVars>
          <dgm:chMax val="0"/>
          <dgm:chPref val="0"/>
        </dgm:presLayoutVars>
      </dgm:prSet>
      <dgm:spPr/>
    </dgm:pt>
    <dgm:pt modelId="{B1CFCDF3-6029-4C09-B0E0-78AAA837095C}" type="pres">
      <dgm:prSet presAssocID="{8CB61E5E-F68A-46F1-BA8C-AB9ABD3BDD73}" presName="txSpace" presStyleCnt="0"/>
      <dgm:spPr/>
    </dgm:pt>
    <dgm:pt modelId="{D5E4E7A2-FB6D-4109-BB95-B1442A54D582}" type="pres">
      <dgm:prSet presAssocID="{8CB61E5E-F68A-46F1-BA8C-AB9ABD3BDD73}" presName="desTx" presStyleLbl="revTx" presStyleIdx="1" presStyleCnt="6">
        <dgm:presLayoutVars/>
      </dgm:prSet>
      <dgm:spPr/>
    </dgm:pt>
    <dgm:pt modelId="{57167A2D-60E0-402A-8627-E95F5D0A0F54}" type="pres">
      <dgm:prSet presAssocID="{A1D0C34C-66BD-4329-8D34-031A704B8CB6}" presName="sibTrans" presStyleCnt="0"/>
      <dgm:spPr/>
    </dgm:pt>
    <dgm:pt modelId="{4F6D6B2D-ADDA-4503-A66E-8FF85D2D0D80}" type="pres">
      <dgm:prSet presAssocID="{AF0186D6-1A5C-45B7-959C-D4C363995FD0}" presName="compNode" presStyleCnt="0"/>
      <dgm:spPr/>
    </dgm:pt>
    <dgm:pt modelId="{87DCB391-35D5-457C-B7F7-027A152FD4A7}" type="pres">
      <dgm:prSet presAssocID="{AF0186D6-1A5C-45B7-959C-D4C363995FD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58DDCC50-7A8A-41EA-8433-FDC511DA75F3}" type="pres">
      <dgm:prSet presAssocID="{AF0186D6-1A5C-45B7-959C-D4C363995FD0}" presName="iconSpace" presStyleCnt="0"/>
      <dgm:spPr/>
    </dgm:pt>
    <dgm:pt modelId="{BF6F13CD-4970-49E7-A1BE-E8A346D18676}" type="pres">
      <dgm:prSet presAssocID="{AF0186D6-1A5C-45B7-959C-D4C363995FD0}" presName="parTx" presStyleLbl="revTx" presStyleIdx="2" presStyleCnt="6">
        <dgm:presLayoutVars>
          <dgm:chMax val="0"/>
          <dgm:chPref val="0"/>
        </dgm:presLayoutVars>
      </dgm:prSet>
      <dgm:spPr/>
    </dgm:pt>
    <dgm:pt modelId="{B54E7688-713A-4E7D-A097-A34952989F7A}" type="pres">
      <dgm:prSet presAssocID="{AF0186D6-1A5C-45B7-959C-D4C363995FD0}" presName="txSpace" presStyleCnt="0"/>
      <dgm:spPr/>
    </dgm:pt>
    <dgm:pt modelId="{733E973D-ECC8-4B2A-BA18-03AE19CF0448}" type="pres">
      <dgm:prSet presAssocID="{AF0186D6-1A5C-45B7-959C-D4C363995FD0}" presName="desTx" presStyleLbl="revTx" presStyleIdx="3" presStyleCnt="6">
        <dgm:presLayoutVars/>
      </dgm:prSet>
      <dgm:spPr/>
    </dgm:pt>
    <dgm:pt modelId="{37C6F55F-9589-4FD0-9A97-D6A2AF0AB9E7}" type="pres">
      <dgm:prSet presAssocID="{2D0DA433-32DC-471C-A9AE-AE76C7312D76}" presName="sibTrans" presStyleCnt="0"/>
      <dgm:spPr/>
    </dgm:pt>
    <dgm:pt modelId="{42139BC8-714E-4EB0-8286-ABAA8A1E0CEC}" type="pres">
      <dgm:prSet presAssocID="{0A863965-1D23-4246-A81D-8D7212CBE776}" presName="compNode" presStyleCnt="0"/>
      <dgm:spPr/>
    </dgm:pt>
    <dgm:pt modelId="{B1494AC9-317A-4544-B8A3-DADFF255C9CB}" type="pres">
      <dgm:prSet presAssocID="{0A863965-1D23-4246-A81D-8D7212CBE7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A2423D0-8CBB-4D87-933F-E60166E93463}" type="pres">
      <dgm:prSet presAssocID="{0A863965-1D23-4246-A81D-8D7212CBE776}" presName="iconSpace" presStyleCnt="0"/>
      <dgm:spPr/>
    </dgm:pt>
    <dgm:pt modelId="{CF9F0AB2-0D0D-45AA-8E09-86DEE6944794}" type="pres">
      <dgm:prSet presAssocID="{0A863965-1D23-4246-A81D-8D7212CBE776}" presName="parTx" presStyleLbl="revTx" presStyleIdx="4" presStyleCnt="6">
        <dgm:presLayoutVars>
          <dgm:chMax val="0"/>
          <dgm:chPref val="0"/>
        </dgm:presLayoutVars>
      </dgm:prSet>
      <dgm:spPr/>
    </dgm:pt>
    <dgm:pt modelId="{3C5CDEA1-4B2F-4263-964F-927E2E631D55}" type="pres">
      <dgm:prSet presAssocID="{0A863965-1D23-4246-A81D-8D7212CBE776}" presName="txSpace" presStyleCnt="0"/>
      <dgm:spPr/>
    </dgm:pt>
    <dgm:pt modelId="{6FB60060-930B-4F7E-8FFF-A2C096E4FB40}" type="pres">
      <dgm:prSet presAssocID="{0A863965-1D23-4246-A81D-8D7212CBE776}" presName="desTx" presStyleLbl="revTx" presStyleIdx="5" presStyleCnt="6">
        <dgm:presLayoutVars/>
      </dgm:prSet>
      <dgm:spPr/>
    </dgm:pt>
  </dgm:ptLst>
  <dgm:cxnLst>
    <dgm:cxn modelId="{FB9B5900-81AF-4BB5-B0ED-7AFEC0444C13}" type="presOf" srcId="{7173659F-1553-47DD-BA52-934A3308341A}" destId="{6FB60060-930B-4F7E-8FFF-A2C096E4FB40}" srcOrd="0" destOrd="1" presId="urn:microsoft.com/office/officeart/2018/2/layout/IconLabelDescriptionList"/>
    <dgm:cxn modelId="{85F08503-844C-40E6-B7AC-2A4A8E076CB5}" srcId="{AF0186D6-1A5C-45B7-959C-D4C363995FD0}" destId="{B1015C5A-6F56-4F96-A88F-13D0A453A199}" srcOrd="0" destOrd="0" parTransId="{49DBC828-CC86-4301-959C-AD2EBA4D7FE0}" sibTransId="{EF000C59-9B8A-464B-B0B9-2A7F01D7D121}"/>
    <dgm:cxn modelId="{91798F0C-6A94-42D1-BA3D-81E2D5919789}" srcId="{EAEFBE2A-718C-49DA-AA5A-3409C589521E}" destId="{8CB61E5E-F68A-46F1-BA8C-AB9ABD3BDD73}" srcOrd="0" destOrd="0" parTransId="{4A1EB20A-9B56-4678-80FB-659A845CE3D1}" sibTransId="{A1D0C34C-66BD-4329-8D34-031A704B8CB6}"/>
    <dgm:cxn modelId="{F2506424-03F2-4B80-9024-9120C6F29D57}" srcId="{EAEFBE2A-718C-49DA-AA5A-3409C589521E}" destId="{0A863965-1D23-4246-A81D-8D7212CBE776}" srcOrd="2" destOrd="0" parTransId="{44B72FAC-E6F6-442E-8DC4-4343B7DCD1F7}" sibTransId="{495C9E5C-8929-488D-8607-AEC096F3E80A}"/>
    <dgm:cxn modelId="{7FB48931-D561-495B-9362-47FBB06AC751}" srcId="{EAEFBE2A-718C-49DA-AA5A-3409C589521E}" destId="{AF0186D6-1A5C-45B7-959C-D4C363995FD0}" srcOrd="1" destOrd="0" parTransId="{5A4FCA5C-82EC-422A-BAA1-6E5A24661919}" sibTransId="{2D0DA433-32DC-471C-A9AE-AE76C7312D76}"/>
    <dgm:cxn modelId="{AF9B1437-22D2-4FF6-A709-4717CA179F35}" srcId="{AF0186D6-1A5C-45B7-959C-D4C363995FD0}" destId="{53DD6E39-73AC-47A9-9193-DF0D783CF777}" srcOrd="1" destOrd="0" parTransId="{26F3C166-295F-47B7-87B4-65CF478D276F}" sibTransId="{1679F661-EDE0-493D-A814-C15E09C041AB}"/>
    <dgm:cxn modelId="{61C28540-85BF-4131-9F10-4B31F5DA01A0}" srcId="{8CB61E5E-F68A-46F1-BA8C-AB9ABD3BDD73}" destId="{A1E71826-AF5A-48E0-B15C-CB25A50DED59}" srcOrd="0" destOrd="0" parTransId="{E76FCA88-26D8-46E3-92B0-65B5E2292010}" sibTransId="{03A3A093-FAF4-4056-96CC-867050224393}"/>
    <dgm:cxn modelId="{F18FEE5E-EF18-438A-85C7-4E2FD2B49894}" type="presOf" srcId="{53DD6E39-73AC-47A9-9193-DF0D783CF777}" destId="{733E973D-ECC8-4B2A-BA18-03AE19CF0448}" srcOrd="0" destOrd="1" presId="urn:microsoft.com/office/officeart/2018/2/layout/IconLabelDescriptionList"/>
    <dgm:cxn modelId="{AF9E7882-FF1D-4C7E-85AE-14F3E2E4BEFF}" type="presOf" srcId="{EAEFBE2A-718C-49DA-AA5A-3409C589521E}" destId="{184C48E9-CB11-42EA-9CFF-7540DEEABCEE}" srcOrd="0" destOrd="0" presId="urn:microsoft.com/office/officeart/2018/2/layout/IconLabelDescriptionList"/>
    <dgm:cxn modelId="{692EFF89-F107-4046-B211-B1B6A16FABDF}" type="presOf" srcId="{A1E71826-AF5A-48E0-B15C-CB25A50DED59}" destId="{D5E4E7A2-FB6D-4109-BB95-B1442A54D582}" srcOrd="0" destOrd="0" presId="urn:microsoft.com/office/officeart/2018/2/layout/IconLabelDescriptionList"/>
    <dgm:cxn modelId="{989970A7-45E6-4027-97F3-BF413F5EA69E}" srcId="{0A863965-1D23-4246-A81D-8D7212CBE776}" destId="{E132564A-C118-4840-8AF3-FCA67E75FDE6}" srcOrd="0" destOrd="0" parTransId="{2B1C4260-B290-479C-8469-139F461B3D7E}" sibTransId="{1663617D-E4DE-4B47-BF7D-E245B0050751}"/>
    <dgm:cxn modelId="{74B333B6-DE2E-4111-88D0-971C0FEAA9F2}" type="presOf" srcId="{B1015C5A-6F56-4F96-A88F-13D0A453A199}" destId="{733E973D-ECC8-4B2A-BA18-03AE19CF0448}" srcOrd="0" destOrd="0" presId="urn:microsoft.com/office/officeart/2018/2/layout/IconLabelDescriptionList"/>
    <dgm:cxn modelId="{6860E3C7-6734-4118-878F-9F15DAE0B2CB}" srcId="{0A863965-1D23-4246-A81D-8D7212CBE776}" destId="{7173659F-1553-47DD-BA52-934A3308341A}" srcOrd="1" destOrd="0" parTransId="{B77BC34D-1752-40BA-B7D1-63CFF836976B}" sibTransId="{F9957C4A-0DE3-4185-AD49-A2FFC67C3DF7}"/>
    <dgm:cxn modelId="{00BC41D0-C267-4302-A072-694BA41B1145}" type="presOf" srcId="{AF0186D6-1A5C-45B7-959C-D4C363995FD0}" destId="{BF6F13CD-4970-49E7-A1BE-E8A346D18676}" srcOrd="0" destOrd="0" presId="urn:microsoft.com/office/officeart/2018/2/layout/IconLabelDescriptionList"/>
    <dgm:cxn modelId="{6924E0D3-A56B-41C0-A83A-EC448A704414}" type="presOf" srcId="{0A863965-1D23-4246-A81D-8D7212CBE776}" destId="{CF9F0AB2-0D0D-45AA-8E09-86DEE6944794}" srcOrd="0" destOrd="0" presId="urn:microsoft.com/office/officeart/2018/2/layout/IconLabelDescriptionList"/>
    <dgm:cxn modelId="{0738EEE6-8791-49F8-B658-AD9FA46F8DEF}" type="presOf" srcId="{8CB61E5E-F68A-46F1-BA8C-AB9ABD3BDD73}" destId="{86E5D093-438F-4C4B-835D-020EFB434639}" srcOrd="0" destOrd="0" presId="urn:microsoft.com/office/officeart/2018/2/layout/IconLabelDescriptionList"/>
    <dgm:cxn modelId="{0A30B0F1-1302-4862-9E13-96518815A1F7}" type="presOf" srcId="{E132564A-C118-4840-8AF3-FCA67E75FDE6}" destId="{6FB60060-930B-4F7E-8FFF-A2C096E4FB40}" srcOrd="0" destOrd="0" presId="urn:microsoft.com/office/officeart/2018/2/layout/IconLabelDescriptionList"/>
    <dgm:cxn modelId="{1B93E42C-07B5-4289-935E-FC5A98E5F9A1}" type="presParOf" srcId="{184C48E9-CB11-42EA-9CFF-7540DEEABCEE}" destId="{832390FD-A3C3-43BE-B4C4-9D927FF50F6E}" srcOrd="0" destOrd="0" presId="urn:microsoft.com/office/officeart/2018/2/layout/IconLabelDescriptionList"/>
    <dgm:cxn modelId="{81C18E95-A8AC-400B-BB06-E6F95572F2E5}" type="presParOf" srcId="{832390FD-A3C3-43BE-B4C4-9D927FF50F6E}" destId="{84856858-8C62-489F-8A2F-9C71AF063ABB}" srcOrd="0" destOrd="0" presId="urn:microsoft.com/office/officeart/2018/2/layout/IconLabelDescriptionList"/>
    <dgm:cxn modelId="{70FD3C23-8EF8-4AC9-BE1E-B713246F7703}" type="presParOf" srcId="{832390FD-A3C3-43BE-B4C4-9D927FF50F6E}" destId="{52F94EBA-A8B8-4535-A11F-BE9969F7AD8D}" srcOrd="1" destOrd="0" presId="urn:microsoft.com/office/officeart/2018/2/layout/IconLabelDescriptionList"/>
    <dgm:cxn modelId="{26B862E1-70F8-4F87-B75C-5228FAB39ABE}" type="presParOf" srcId="{832390FD-A3C3-43BE-B4C4-9D927FF50F6E}" destId="{86E5D093-438F-4C4B-835D-020EFB434639}" srcOrd="2" destOrd="0" presId="urn:microsoft.com/office/officeart/2018/2/layout/IconLabelDescriptionList"/>
    <dgm:cxn modelId="{6CF7E190-C86C-41D7-BB34-CC2C1131DEDA}" type="presParOf" srcId="{832390FD-A3C3-43BE-B4C4-9D927FF50F6E}" destId="{B1CFCDF3-6029-4C09-B0E0-78AAA837095C}" srcOrd="3" destOrd="0" presId="urn:microsoft.com/office/officeart/2018/2/layout/IconLabelDescriptionList"/>
    <dgm:cxn modelId="{D0D30E4F-128E-4456-9EE4-9CF2EC1F2513}" type="presParOf" srcId="{832390FD-A3C3-43BE-B4C4-9D927FF50F6E}" destId="{D5E4E7A2-FB6D-4109-BB95-B1442A54D582}" srcOrd="4" destOrd="0" presId="urn:microsoft.com/office/officeart/2018/2/layout/IconLabelDescriptionList"/>
    <dgm:cxn modelId="{090C9C6E-3DF5-44C2-9497-8C3A630A9F90}" type="presParOf" srcId="{184C48E9-CB11-42EA-9CFF-7540DEEABCEE}" destId="{57167A2D-60E0-402A-8627-E95F5D0A0F54}" srcOrd="1" destOrd="0" presId="urn:microsoft.com/office/officeart/2018/2/layout/IconLabelDescriptionList"/>
    <dgm:cxn modelId="{D47EE29D-A349-4DB8-8319-E8FC6DD8089E}" type="presParOf" srcId="{184C48E9-CB11-42EA-9CFF-7540DEEABCEE}" destId="{4F6D6B2D-ADDA-4503-A66E-8FF85D2D0D80}" srcOrd="2" destOrd="0" presId="urn:microsoft.com/office/officeart/2018/2/layout/IconLabelDescriptionList"/>
    <dgm:cxn modelId="{A1C862D6-0A7F-43F4-A0CA-F4DDEDB51107}" type="presParOf" srcId="{4F6D6B2D-ADDA-4503-A66E-8FF85D2D0D80}" destId="{87DCB391-35D5-457C-B7F7-027A152FD4A7}" srcOrd="0" destOrd="0" presId="urn:microsoft.com/office/officeart/2018/2/layout/IconLabelDescriptionList"/>
    <dgm:cxn modelId="{D1AC59D3-3629-4530-87CC-2282C92BEC8C}" type="presParOf" srcId="{4F6D6B2D-ADDA-4503-A66E-8FF85D2D0D80}" destId="{58DDCC50-7A8A-41EA-8433-FDC511DA75F3}" srcOrd="1" destOrd="0" presId="urn:microsoft.com/office/officeart/2018/2/layout/IconLabelDescriptionList"/>
    <dgm:cxn modelId="{8D5A234A-8BF7-4E08-BFF0-F109CF4805AB}" type="presParOf" srcId="{4F6D6B2D-ADDA-4503-A66E-8FF85D2D0D80}" destId="{BF6F13CD-4970-49E7-A1BE-E8A346D18676}" srcOrd="2" destOrd="0" presId="urn:microsoft.com/office/officeart/2018/2/layout/IconLabelDescriptionList"/>
    <dgm:cxn modelId="{3FCA5BE7-7876-403B-B922-2760AA682773}" type="presParOf" srcId="{4F6D6B2D-ADDA-4503-A66E-8FF85D2D0D80}" destId="{B54E7688-713A-4E7D-A097-A34952989F7A}" srcOrd="3" destOrd="0" presId="urn:microsoft.com/office/officeart/2018/2/layout/IconLabelDescriptionList"/>
    <dgm:cxn modelId="{7B77A0E9-74C6-4B9A-B941-89FB3A596D22}" type="presParOf" srcId="{4F6D6B2D-ADDA-4503-A66E-8FF85D2D0D80}" destId="{733E973D-ECC8-4B2A-BA18-03AE19CF0448}" srcOrd="4" destOrd="0" presId="urn:microsoft.com/office/officeart/2018/2/layout/IconLabelDescriptionList"/>
    <dgm:cxn modelId="{13F95E7E-BAE8-44D5-AD9A-882071601604}" type="presParOf" srcId="{184C48E9-CB11-42EA-9CFF-7540DEEABCEE}" destId="{37C6F55F-9589-4FD0-9A97-D6A2AF0AB9E7}" srcOrd="3" destOrd="0" presId="urn:microsoft.com/office/officeart/2018/2/layout/IconLabelDescriptionList"/>
    <dgm:cxn modelId="{EE405204-CADD-4A67-ACC3-3E0FF8C29C81}" type="presParOf" srcId="{184C48E9-CB11-42EA-9CFF-7540DEEABCEE}" destId="{42139BC8-714E-4EB0-8286-ABAA8A1E0CEC}" srcOrd="4" destOrd="0" presId="urn:microsoft.com/office/officeart/2018/2/layout/IconLabelDescriptionList"/>
    <dgm:cxn modelId="{2F220EE3-EB3D-432D-807E-7EC0F03E75EC}" type="presParOf" srcId="{42139BC8-714E-4EB0-8286-ABAA8A1E0CEC}" destId="{B1494AC9-317A-4544-B8A3-DADFF255C9CB}" srcOrd="0" destOrd="0" presId="urn:microsoft.com/office/officeart/2018/2/layout/IconLabelDescriptionList"/>
    <dgm:cxn modelId="{9E9043A6-E069-43EE-AE3D-0BF2169D43A8}" type="presParOf" srcId="{42139BC8-714E-4EB0-8286-ABAA8A1E0CEC}" destId="{1A2423D0-8CBB-4D87-933F-E60166E93463}" srcOrd="1" destOrd="0" presId="urn:microsoft.com/office/officeart/2018/2/layout/IconLabelDescriptionList"/>
    <dgm:cxn modelId="{C7CDC25D-DB4A-4B1D-9E78-050833A8DA81}" type="presParOf" srcId="{42139BC8-714E-4EB0-8286-ABAA8A1E0CEC}" destId="{CF9F0AB2-0D0D-45AA-8E09-86DEE6944794}" srcOrd="2" destOrd="0" presId="urn:microsoft.com/office/officeart/2018/2/layout/IconLabelDescriptionList"/>
    <dgm:cxn modelId="{F9349195-3A98-496E-B355-751F9EC125E9}" type="presParOf" srcId="{42139BC8-714E-4EB0-8286-ABAA8A1E0CEC}" destId="{3C5CDEA1-4B2F-4263-964F-927E2E631D55}" srcOrd="3" destOrd="0" presId="urn:microsoft.com/office/officeart/2018/2/layout/IconLabelDescriptionList"/>
    <dgm:cxn modelId="{434622BF-78B0-479B-8F51-CAFD7149EEAE}" type="presParOf" srcId="{42139BC8-714E-4EB0-8286-ABAA8A1E0CEC}" destId="{6FB60060-930B-4F7E-8FFF-A2C096E4FB4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D8FEE3-32D4-43A7-A8D0-2C0F75CF6D67}" type="doc">
      <dgm:prSet loTypeId="urn:microsoft.com/office/officeart/2005/8/layout/vList2" loCatId="list" qsTypeId="urn:microsoft.com/office/officeart/2005/8/quickstyle/simple5" qsCatId="simple" csTypeId="urn:microsoft.com/office/officeart/2005/8/colors/accent2_2" csCatId="accent2" phldr="1"/>
      <dgm:spPr/>
      <dgm:t>
        <a:bodyPr/>
        <a:lstStyle/>
        <a:p>
          <a:endParaRPr lang="en-US"/>
        </a:p>
      </dgm:t>
    </dgm:pt>
    <dgm:pt modelId="{A676D047-9ABF-4AF9-85AE-03B06E731660}">
      <dgm:prSet/>
      <dgm:spPr/>
      <dgm:t>
        <a:bodyPr/>
        <a:lstStyle/>
        <a:p>
          <a:pPr>
            <a:defRPr b="1"/>
          </a:pPr>
          <a:r>
            <a:rPr lang="en-US"/>
            <a:t>Rapid Elasticity</a:t>
          </a:r>
        </a:p>
      </dgm:t>
    </dgm:pt>
    <dgm:pt modelId="{7FD70679-E1F3-49E9-A1EF-E5A09A4200EC}" type="parTrans" cxnId="{8F11124F-87CB-446D-906D-16D9531A28B5}">
      <dgm:prSet/>
      <dgm:spPr/>
      <dgm:t>
        <a:bodyPr/>
        <a:lstStyle/>
        <a:p>
          <a:endParaRPr lang="en-US"/>
        </a:p>
      </dgm:t>
    </dgm:pt>
    <dgm:pt modelId="{D7437EE8-A4C0-4EB2-AE4C-4C0A616255EB}" type="sibTrans" cxnId="{8F11124F-87CB-446D-906D-16D9531A28B5}">
      <dgm:prSet/>
      <dgm:spPr/>
      <dgm:t>
        <a:bodyPr/>
        <a:lstStyle/>
        <a:p>
          <a:endParaRPr lang="en-US"/>
        </a:p>
      </dgm:t>
    </dgm:pt>
    <dgm:pt modelId="{3324B71D-3163-4883-95FF-4630564D6FF4}">
      <dgm:prSet/>
      <dgm:spPr/>
      <dgm:t>
        <a:bodyPr/>
        <a:lstStyle/>
        <a:p>
          <a:r>
            <a:rPr lang="en-US" i="1"/>
            <a:t>Elasticity </a:t>
          </a:r>
          <a:r>
            <a:rPr lang="en-US"/>
            <a:t>is the automated ability of a cloud to transparently scale IT resources, as required in response to runtime conditions or as pre-determined by the cloud consumer or cloud provider.</a:t>
          </a:r>
        </a:p>
      </dgm:t>
    </dgm:pt>
    <dgm:pt modelId="{143E62FF-0232-4285-A94E-7E04B8A11C44}" type="parTrans" cxnId="{E01FF89A-1FB4-4479-86BC-9638CF73B26A}">
      <dgm:prSet/>
      <dgm:spPr/>
      <dgm:t>
        <a:bodyPr/>
        <a:lstStyle/>
        <a:p>
          <a:endParaRPr lang="en-US"/>
        </a:p>
      </dgm:t>
    </dgm:pt>
    <dgm:pt modelId="{017A299A-A0BB-4362-A809-6B59ADEEB739}" type="sibTrans" cxnId="{E01FF89A-1FB4-4479-86BC-9638CF73B26A}">
      <dgm:prSet/>
      <dgm:spPr/>
      <dgm:t>
        <a:bodyPr/>
        <a:lstStyle/>
        <a:p>
          <a:endParaRPr lang="en-US"/>
        </a:p>
      </dgm:t>
    </dgm:pt>
    <dgm:pt modelId="{55AD3A03-7510-4A3C-86A6-B7271FD4F10D}">
      <dgm:prSet/>
      <dgm:spPr/>
      <dgm:t>
        <a:bodyPr/>
        <a:lstStyle/>
        <a:p>
          <a:pPr>
            <a:defRPr b="1"/>
          </a:pPr>
          <a:r>
            <a:rPr lang="en-US"/>
            <a:t>Measured Service</a:t>
          </a:r>
        </a:p>
      </dgm:t>
    </dgm:pt>
    <dgm:pt modelId="{D0EFC05E-FAB2-45D7-A12B-C8940DDC31B7}" type="parTrans" cxnId="{15BCC275-38A5-4DC9-A21C-669C11EFD007}">
      <dgm:prSet/>
      <dgm:spPr/>
      <dgm:t>
        <a:bodyPr/>
        <a:lstStyle/>
        <a:p>
          <a:endParaRPr lang="en-US"/>
        </a:p>
      </dgm:t>
    </dgm:pt>
    <dgm:pt modelId="{7C2782AB-9131-49C1-8767-1D09E9416810}" type="sibTrans" cxnId="{15BCC275-38A5-4DC9-A21C-669C11EFD007}">
      <dgm:prSet/>
      <dgm:spPr/>
      <dgm:t>
        <a:bodyPr/>
        <a:lstStyle/>
        <a:p>
          <a:endParaRPr lang="en-US"/>
        </a:p>
      </dgm:t>
    </dgm:pt>
    <dgm:pt modelId="{F1A87A39-C235-493D-87BB-883AD03F28B0}">
      <dgm:prSet/>
      <dgm:spPr/>
      <dgm:t>
        <a:bodyPr/>
        <a:lstStyle/>
        <a:p>
          <a:r>
            <a:rPr lang="en-US"/>
            <a:t>The </a:t>
          </a:r>
          <a:r>
            <a:rPr lang="en-US" i="1"/>
            <a:t>measured usage </a:t>
          </a:r>
          <a:r>
            <a:rPr lang="en-US"/>
            <a:t>characteristic represents the ability of a cloud platform to keep track of the usage of its IT resources, primarily by cloud consumers.</a:t>
          </a:r>
        </a:p>
      </dgm:t>
    </dgm:pt>
    <dgm:pt modelId="{B3408A74-2C7E-4004-A659-AD70885AE79F}" type="parTrans" cxnId="{498A2C1D-DC3A-4D52-9AD3-0308984CFDA8}">
      <dgm:prSet/>
      <dgm:spPr/>
      <dgm:t>
        <a:bodyPr/>
        <a:lstStyle/>
        <a:p>
          <a:endParaRPr lang="en-US"/>
        </a:p>
      </dgm:t>
    </dgm:pt>
    <dgm:pt modelId="{7C25A463-E028-4980-9E3B-4151BB88A977}" type="sibTrans" cxnId="{498A2C1D-DC3A-4D52-9AD3-0308984CFDA8}">
      <dgm:prSet/>
      <dgm:spPr/>
      <dgm:t>
        <a:bodyPr/>
        <a:lstStyle/>
        <a:p>
          <a:endParaRPr lang="en-US"/>
        </a:p>
      </dgm:t>
    </dgm:pt>
    <dgm:pt modelId="{64F90B7E-8C87-436E-92AB-7519498B5F41}">
      <dgm:prSet/>
      <dgm:spPr/>
      <dgm:t>
        <a:bodyPr/>
        <a:lstStyle/>
        <a:p>
          <a:r>
            <a:rPr lang="en-US"/>
            <a:t>Based on what is measured, the cloud provider can charge a cloud consumer only for the IT resources actually used and/or for the timeframe during which access to the IT resources was granted.</a:t>
          </a:r>
        </a:p>
      </dgm:t>
    </dgm:pt>
    <dgm:pt modelId="{C1E5ACFF-13CC-43E1-9152-17EA4F5B598C}" type="parTrans" cxnId="{B7760B9D-A344-4C2D-8843-E79502870C32}">
      <dgm:prSet/>
      <dgm:spPr/>
      <dgm:t>
        <a:bodyPr/>
        <a:lstStyle/>
        <a:p>
          <a:endParaRPr lang="en-US"/>
        </a:p>
      </dgm:t>
    </dgm:pt>
    <dgm:pt modelId="{2C1A35E8-9C41-4654-9766-46F6272626A1}" type="sibTrans" cxnId="{B7760B9D-A344-4C2D-8843-E79502870C32}">
      <dgm:prSet/>
      <dgm:spPr/>
      <dgm:t>
        <a:bodyPr/>
        <a:lstStyle/>
        <a:p>
          <a:endParaRPr lang="en-US"/>
        </a:p>
      </dgm:t>
    </dgm:pt>
    <dgm:pt modelId="{C20DA66B-E384-3241-BD8E-025A8901B865}" type="pres">
      <dgm:prSet presAssocID="{67D8FEE3-32D4-43A7-A8D0-2C0F75CF6D67}" presName="linear" presStyleCnt="0">
        <dgm:presLayoutVars>
          <dgm:animLvl val="lvl"/>
          <dgm:resizeHandles val="exact"/>
        </dgm:presLayoutVars>
      </dgm:prSet>
      <dgm:spPr/>
    </dgm:pt>
    <dgm:pt modelId="{84177675-88CE-674A-9CA5-EAE4F2D2F05C}" type="pres">
      <dgm:prSet presAssocID="{A676D047-9ABF-4AF9-85AE-03B06E731660}" presName="parentText" presStyleLbl="node1" presStyleIdx="0" presStyleCnt="2">
        <dgm:presLayoutVars>
          <dgm:chMax val="0"/>
          <dgm:bulletEnabled val="1"/>
        </dgm:presLayoutVars>
      </dgm:prSet>
      <dgm:spPr/>
    </dgm:pt>
    <dgm:pt modelId="{6867D15C-E263-894E-93A5-E38BE3B36493}" type="pres">
      <dgm:prSet presAssocID="{A676D047-9ABF-4AF9-85AE-03B06E731660}" presName="childText" presStyleLbl="revTx" presStyleIdx="0" presStyleCnt="2">
        <dgm:presLayoutVars>
          <dgm:bulletEnabled val="1"/>
        </dgm:presLayoutVars>
      </dgm:prSet>
      <dgm:spPr/>
    </dgm:pt>
    <dgm:pt modelId="{C1801E9F-F2CA-594F-AF33-7E835D85AB55}" type="pres">
      <dgm:prSet presAssocID="{55AD3A03-7510-4A3C-86A6-B7271FD4F10D}" presName="parentText" presStyleLbl="node1" presStyleIdx="1" presStyleCnt="2">
        <dgm:presLayoutVars>
          <dgm:chMax val="0"/>
          <dgm:bulletEnabled val="1"/>
        </dgm:presLayoutVars>
      </dgm:prSet>
      <dgm:spPr/>
    </dgm:pt>
    <dgm:pt modelId="{66D2AA16-6126-3F4F-B1DF-005F1D560AC0}" type="pres">
      <dgm:prSet presAssocID="{55AD3A03-7510-4A3C-86A6-B7271FD4F10D}" presName="childText" presStyleLbl="revTx" presStyleIdx="1" presStyleCnt="2">
        <dgm:presLayoutVars>
          <dgm:bulletEnabled val="1"/>
        </dgm:presLayoutVars>
      </dgm:prSet>
      <dgm:spPr/>
    </dgm:pt>
  </dgm:ptLst>
  <dgm:cxnLst>
    <dgm:cxn modelId="{42F2F217-CAB6-7140-AE5F-FAF32ABD3279}" type="presOf" srcId="{F1A87A39-C235-493D-87BB-883AD03F28B0}" destId="{66D2AA16-6126-3F4F-B1DF-005F1D560AC0}" srcOrd="0" destOrd="0" presId="urn:microsoft.com/office/officeart/2005/8/layout/vList2"/>
    <dgm:cxn modelId="{498A2C1D-DC3A-4D52-9AD3-0308984CFDA8}" srcId="{55AD3A03-7510-4A3C-86A6-B7271FD4F10D}" destId="{F1A87A39-C235-493D-87BB-883AD03F28B0}" srcOrd="0" destOrd="0" parTransId="{B3408A74-2C7E-4004-A659-AD70885AE79F}" sibTransId="{7C25A463-E028-4980-9E3B-4151BB88A977}"/>
    <dgm:cxn modelId="{EE247C42-3B97-7047-934E-A93864787CC8}" type="presOf" srcId="{55AD3A03-7510-4A3C-86A6-B7271FD4F10D}" destId="{C1801E9F-F2CA-594F-AF33-7E835D85AB55}" srcOrd="0" destOrd="0" presId="urn:microsoft.com/office/officeart/2005/8/layout/vList2"/>
    <dgm:cxn modelId="{8F11124F-87CB-446D-906D-16D9531A28B5}" srcId="{67D8FEE3-32D4-43A7-A8D0-2C0F75CF6D67}" destId="{A676D047-9ABF-4AF9-85AE-03B06E731660}" srcOrd="0" destOrd="0" parTransId="{7FD70679-E1F3-49E9-A1EF-E5A09A4200EC}" sibTransId="{D7437EE8-A4C0-4EB2-AE4C-4C0A616255EB}"/>
    <dgm:cxn modelId="{E0042962-A53F-F041-9BC9-A22F5D72A64D}" type="presOf" srcId="{A676D047-9ABF-4AF9-85AE-03B06E731660}" destId="{84177675-88CE-674A-9CA5-EAE4F2D2F05C}" srcOrd="0" destOrd="0" presId="urn:microsoft.com/office/officeart/2005/8/layout/vList2"/>
    <dgm:cxn modelId="{15BCC275-38A5-4DC9-A21C-669C11EFD007}" srcId="{67D8FEE3-32D4-43A7-A8D0-2C0F75CF6D67}" destId="{55AD3A03-7510-4A3C-86A6-B7271FD4F10D}" srcOrd="1" destOrd="0" parTransId="{D0EFC05E-FAB2-45D7-A12B-C8940DDC31B7}" sibTransId="{7C2782AB-9131-49C1-8767-1D09E9416810}"/>
    <dgm:cxn modelId="{E01FF89A-1FB4-4479-86BC-9638CF73B26A}" srcId="{A676D047-9ABF-4AF9-85AE-03B06E731660}" destId="{3324B71D-3163-4883-95FF-4630564D6FF4}" srcOrd="0" destOrd="0" parTransId="{143E62FF-0232-4285-A94E-7E04B8A11C44}" sibTransId="{017A299A-A0BB-4362-A809-6B59ADEEB739}"/>
    <dgm:cxn modelId="{B7760B9D-A344-4C2D-8843-E79502870C32}" srcId="{55AD3A03-7510-4A3C-86A6-B7271FD4F10D}" destId="{64F90B7E-8C87-436E-92AB-7519498B5F41}" srcOrd="1" destOrd="0" parTransId="{C1E5ACFF-13CC-43E1-9152-17EA4F5B598C}" sibTransId="{2C1A35E8-9C41-4654-9766-46F6272626A1}"/>
    <dgm:cxn modelId="{45BADAA7-31E7-0047-B15C-A6BCDAD009A5}" type="presOf" srcId="{64F90B7E-8C87-436E-92AB-7519498B5F41}" destId="{66D2AA16-6126-3F4F-B1DF-005F1D560AC0}" srcOrd="0" destOrd="1" presId="urn:microsoft.com/office/officeart/2005/8/layout/vList2"/>
    <dgm:cxn modelId="{5306ABC6-6F44-4246-A5FB-40394C321551}" type="presOf" srcId="{67D8FEE3-32D4-43A7-A8D0-2C0F75CF6D67}" destId="{C20DA66B-E384-3241-BD8E-025A8901B865}" srcOrd="0" destOrd="0" presId="urn:microsoft.com/office/officeart/2005/8/layout/vList2"/>
    <dgm:cxn modelId="{2F5306F4-3526-1C4A-B1A1-5B75FBF942BF}" type="presOf" srcId="{3324B71D-3163-4883-95FF-4630564D6FF4}" destId="{6867D15C-E263-894E-93A5-E38BE3B36493}" srcOrd="0" destOrd="0" presId="urn:microsoft.com/office/officeart/2005/8/layout/vList2"/>
    <dgm:cxn modelId="{4434F3B1-BB2B-364C-8E0A-31752B6BA22E}" type="presParOf" srcId="{C20DA66B-E384-3241-BD8E-025A8901B865}" destId="{84177675-88CE-674A-9CA5-EAE4F2D2F05C}" srcOrd="0" destOrd="0" presId="urn:microsoft.com/office/officeart/2005/8/layout/vList2"/>
    <dgm:cxn modelId="{FD125915-F486-B941-AFEB-138278C84700}" type="presParOf" srcId="{C20DA66B-E384-3241-BD8E-025A8901B865}" destId="{6867D15C-E263-894E-93A5-E38BE3B36493}" srcOrd="1" destOrd="0" presId="urn:microsoft.com/office/officeart/2005/8/layout/vList2"/>
    <dgm:cxn modelId="{17C0BF72-B004-5149-9384-850AF149B93C}" type="presParOf" srcId="{C20DA66B-E384-3241-BD8E-025A8901B865}" destId="{C1801E9F-F2CA-594F-AF33-7E835D85AB55}" srcOrd="2" destOrd="0" presId="urn:microsoft.com/office/officeart/2005/8/layout/vList2"/>
    <dgm:cxn modelId="{270F2989-0D14-0940-BD21-15CD069E31CE}" type="presParOf" srcId="{C20DA66B-E384-3241-BD8E-025A8901B865}" destId="{66D2AA16-6126-3F4F-B1DF-005F1D560AC0}"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ABB7EB-4758-42D2-9D51-8D85C4805F3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876DD43-498B-4669-B822-500F9586A35F}">
      <dgm:prSet/>
      <dgm:spPr/>
      <dgm:t>
        <a:bodyPr/>
        <a:lstStyle/>
        <a:p>
          <a:pPr>
            <a:lnSpc>
              <a:spcPct val="100000"/>
            </a:lnSpc>
          </a:pPr>
          <a:r>
            <a:rPr lang="en-US" b="0" i="0" dirty="0"/>
            <a:t>IaaS resources such as virtual machines, storages, bandwidth, IP addresses, monitoring services, firewalls, etc., all are made available to the consumers on rent.</a:t>
          </a:r>
          <a:endParaRPr lang="en-US" dirty="0"/>
        </a:p>
      </dgm:t>
    </dgm:pt>
    <dgm:pt modelId="{C8A18C98-3C93-42CB-B503-58D3CE0D0234}" type="parTrans" cxnId="{51425C8F-48E5-45A9-B587-7A60C2D4599E}">
      <dgm:prSet/>
      <dgm:spPr/>
      <dgm:t>
        <a:bodyPr/>
        <a:lstStyle/>
        <a:p>
          <a:endParaRPr lang="en-US"/>
        </a:p>
      </dgm:t>
    </dgm:pt>
    <dgm:pt modelId="{C04D59B4-E660-47B8-A70F-38DF62C70802}" type="sibTrans" cxnId="{51425C8F-48E5-45A9-B587-7A60C2D4599E}">
      <dgm:prSet/>
      <dgm:spPr/>
      <dgm:t>
        <a:bodyPr/>
        <a:lstStyle/>
        <a:p>
          <a:endParaRPr lang="en-US"/>
        </a:p>
      </dgm:t>
    </dgm:pt>
    <dgm:pt modelId="{11308897-327F-4EB7-95CC-F47701163BAF}">
      <dgm:prSet/>
      <dgm:spPr/>
      <dgm:t>
        <a:bodyPr/>
        <a:lstStyle/>
        <a:p>
          <a:pPr>
            <a:lnSpc>
              <a:spcPct val="100000"/>
            </a:lnSpc>
          </a:pPr>
          <a:r>
            <a:rPr lang="en-US" b="0" i="0" dirty="0"/>
            <a:t>The consumer has to pay based the length of time a consumer retains a resource.</a:t>
          </a:r>
          <a:endParaRPr lang="en-US" dirty="0"/>
        </a:p>
      </dgm:t>
    </dgm:pt>
    <dgm:pt modelId="{00A69D55-8F5B-43D5-A8C7-DFA6F0B735BB}" type="parTrans" cxnId="{24794423-9079-4B54-BE33-384C43DBAFD1}">
      <dgm:prSet/>
      <dgm:spPr/>
      <dgm:t>
        <a:bodyPr/>
        <a:lstStyle/>
        <a:p>
          <a:endParaRPr lang="en-US"/>
        </a:p>
      </dgm:t>
    </dgm:pt>
    <dgm:pt modelId="{25F43BB5-A7D1-4956-A93A-26EAA83A7CD6}" type="sibTrans" cxnId="{24794423-9079-4B54-BE33-384C43DBAFD1}">
      <dgm:prSet/>
      <dgm:spPr/>
      <dgm:t>
        <a:bodyPr/>
        <a:lstStyle/>
        <a:p>
          <a:endParaRPr lang="en-US"/>
        </a:p>
      </dgm:t>
    </dgm:pt>
    <dgm:pt modelId="{C666B1ED-639A-4EDB-ABB7-2787163FA3E1}">
      <dgm:prSet/>
      <dgm:spPr/>
      <dgm:t>
        <a:bodyPr/>
        <a:lstStyle/>
        <a:p>
          <a:pPr>
            <a:lnSpc>
              <a:spcPct val="100000"/>
            </a:lnSpc>
          </a:pPr>
          <a:r>
            <a:rPr lang="en-US" b="0" i="0" dirty="0"/>
            <a:t>Also with administrative access to virtual machines, the consumer can also run any software, even a custom operating system.</a:t>
          </a:r>
          <a:endParaRPr lang="en-US" dirty="0"/>
        </a:p>
      </dgm:t>
    </dgm:pt>
    <dgm:pt modelId="{A340A26A-F763-4D76-92F5-930B27D5889B}" type="parTrans" cxnId="{B895E8FD-BDBB-41C8-A9A5-569642840DA6}">
      <dgm:prSet/>
      <dgm:spPr/>
      <dgm:t>
        <a:bodyPr/>
        <a:lstStyle/>
        <a:p>
          <a:endParaRPr lang="en-US"/>
        </a:p>
      </dgm:t>
    </dgm:pt>
    <dgm:pt modelId="{B0B8FAAC-C87B-4689-B6B7-54C62150CCEA}" type="sibTrans" cxnId="{B895E8FD-BDBB-41C8-A9A5-569642840DA6}">
      <dgm:prSet/>
      <dgm:spPr/>
      <dgm:t>
        <a:bodyPr/>
        <a:lstStyle/>
        <a:p>
          <a:endParaRPr lang="en-US"/>
        </a:p>
      </dgm:t>
    </dgm:pt>
    <dgm:pt modelId="{E3BA020E-F9FC-4E74-9E97-7D4B04B2FAF4}" type="pres">
      <dgm:prSet presAssocID="{68ABB7EB-4758-42D2-9D51-8D85C4805F3E}" presName="root" presStyleCnt="0">
        <dgm:presLayoutVars>
          <dgm:dir/>
          <dgm:resizeHandles val="exact"/>
        </dgm:presLayoutVars>
      </dgm:prSet>
      <dgm:spPr/>
    </dgm:pt>
    <dgm:pt modelId="{ACF1ACD6-B7AA-4D83-86F8-9B4476C8459E}" type="pres">
      <dgm:prSet presAssocID="{0876DD43-498B-4669-B822-500F9586A35F}" presName="compNode" presStyleCnt="0"/>
      <dgm:spPr/>
    </dgm:pt>
    <dgm:pt modelId="{6B55E244-E836-4590-ADAD-23D120B970C1}" type="pres">
      <dgm:prSet presAssocID="{0876DD43-498B-4669-B822-500F9586A35F}" presName="bgRect" presStyleLbl="bgShp" presStyleIdx="0" presStyleCnt="3"/>
      <dgm:spPr/>
    </dgm:pt>
    <dgm:pt modelId="{46196F97-ECE2-44FD-8EBC-A9B2A5A06EE0}" type="pres">
      <dgm:prSet presAssocID="{0876DD43-498B-4669-B822-500F9586A3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64847FCE-E260-408D-9F55-2B25CF0BDD5A}" type="pres">
      <dgm:prSet presAssocID="{0876DD43-498B-4669-B822-500F9586A35F}" presName="spaceRect" presStyleCnt="0"/>
      <dgm:spPr/>
    </dgm:pt>
    <dgm:pt modelId="{C7AB9D5A-2247-46D3-855E-18623421A4B4}" type="pres">
      <dgm:prSet presAssocID="{0876DD43-498B-4669-B822-500F9586A35F}" presName="parTx" presStyleLbl="revTx" presStyleIdx="0" presStyleCnt="3">
        <dgm:presLayoutVars>
          <dgm:chMax val="0"/>
          <dgm:chPref val="0"/>
        </dgm:presLayoutVars>
      </dgm:prSet>
      <dgm:spPr/>
    </dgm:pt>
    <dgm:pt modelId="{2B0FAA81-2A9F-4A9B-8A57-A2B82D2E6972}" type="pres">
      <dgm:prSet presAssocID="{C04D59B4-E660-47B8-A70F-38DF62C70802}" presName="sibTrans" presStyleCnt="0"/>
      <dgm:spPr/>
    </dgm:pt>
    <dgm:pt modelId="{B4C8DBBB-BB3C-43FF-965C-508C1AD4372B}" type="pres">
      <dgm:prSet presAssocID="{11308897-327F-4EB7-95CC-F47701163BAF}" presName="compNode" presStyleCnt="0"/>
      <dgm:spPr/>
    </dgm:pt>
    <dgm:pt modelId="{16B007F3-23C4-4E84-89C6-84F6497A389F}" type="pres">
      <dgm:prSet presAssocID="{11308897-327F-4EB7-95CC-F47701163BAF}" presName="bgRect" presStyleLbl="bgShp" presStyleIdx="1" presStyleCnt="3"/>
      <dgm:spPr/>
    </dgm:pt>
    <dgm:pt modelId="{94D24FDC-B15C-4ECE-AC82-0EAF7DFA17F7}" type="pres">
      <dgm:prSet presAssocID="{11308897-327F-4EB7-95CC-F47701163B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llar"/>
        </a:ext>
      </dgm:extLst>
    </dgm:pt>
    <dgm:pt modelId="{890B5866-55BF-43CE-A7B3-D23B10E3B421}" type="pres">
      <dgm:prSet presAssocID="{11308897-327F-4EB7-95CC-F47701163BAF}" presName="spaceRect" presStyleCnt="0"/>
      <dgm:spPr/>
    </dgm:pt>
    <dgm:pt modelId="{341049A7-C73F-4148-BEDF-D543F0D94D34}" type="pres">
      <dgm:prSet presAssocID="{11308897-327F-4EB7-95CC-F47701163BAF}" presName="parTx" presStyleLbl="revTx" presStyleIdx="1" presStyleCnt="3">
        <dgm:presLayoutVars>
          <dgm:chMax val="0"/>
          <dgm:chPref val="0"/>
        </dgm:presLayoutVars>
      </dgm:prSet>
      <dgm:spPr/>
    </dgm:pt>
    <dgm:pt modelId="{BF58617E-D0F8-4E95-BD22-D5C12031BCDE}" type="pres">
      <dgm:prSet presAssocID="{25F43BB5-A7D1-4956-A93A-26EAA83A7CD6}" presName="sibTrans" presStyleCnt="0"/>
      <dgm:spPr/>
    </dgm:pt>
    <dgm:pt modelId="{95F81050-B737-4570-930A-C6D8F17EFAEC}" type="pres">
      <dgm:prSet presAssocID="{C666B1ED-639A-4EDB-ABB7-2787163FA3E1}" presName="compNode" presStyleCnt="0"/>
      <dgm:spPr/>
    </dgm:pt>
    <dgm:pt modelId="{2C2E1108-C3F2-4FE4-A1F2-27B6EFBB04E3}" type="pres">
      <dgm:prSet presAssocID="{C666B1ED-639A-4EDB-ABB7-2787163FA3E1}" presName="bgRect" presStyleLbl="bgShp" presStyleIdx="2" presStyleCnt="3"/>
      <dgm:spPr/>
    </dgm:pt>
    <dgm:pt modelId="{8B130613-C990-486C-863B-C79E530F621C}" type="pres">
      <dgm:prSet presAssocID="{C666B1ED-639A-4EDB-ABB7-2787163FA3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ECAFED9-51C5-4C71-902D-EB01C4CB0481}" type="pres">
      <dgm:prSet presAssocID="{C666B1ED-639A-4EDB-ABB7-2787163FA3E1}" presName="spaceRect" presStyleCnt="0"/>
      <dgm:spPr/>
    </dgm:pt>
    <dgm:pt modelId="{994C0C19-9B0C-4442-A514-19083E1D1C56}" type="pres">
      <dgm:prSet presAssocID="{C666B1ED-639A-4EDB-ABB7-2787163FA3E1}" presName="parTx" presStyleLbl="revTx" presStyleIdx="2" presStyleCnt="3">
        <dgm:presLayoutVars>
          <dgm:chMax val="0"/>
          <dgm:chPref val="0"/>
        </dgm:presLayoutVars>
      </dgm:prSet>
      <dgm:spPr/>
    </dgm:pt>
  </dgm:ptLst>
  <dgm:cxnLst>
    <dgm:cxn modelId="{E04B4900-BC28-4F79-A943-FB267C2F1C1D}" type="presOf" srcId="{11308897-327F-4EB7-95CC-F47701163BAF}" destId="{341049A7-C73F-4148-BEDF-D543F0D94D34}" srcOrd="0" destOrd="0" presId="urn:microsoft.com/office/officeart/2018/2/layout/IconVerticalSolidList"/>
    <dgm:cxn modelId="{24794423-9079-4B54-BE33-384C43DBAFD1}" srcId="{68ABB7EB-4758-42D2-9D51-8D85C4805F3E}" destId="{11308897-327F-4EB7-95CC-F47701163BAF}" srcOrd="1" destOrd="0" parTransId="{00A69D55-8F5B-43D5-A8C7-DFA6F0B735BB}" sibTransId="{25F43BB5-A7D1-4956-A93A-26EAA83A7CD6}"/>
    <dgm:cxn modelId="{51425C8F-48E5-45A9-B587-7A60C2D4599E}" srcId="{68ABB7EB-4758-42D2-9D51-8D85C4805F3E}" destId="{0876DD43-498B-4669-B822-500F9586A35F}" srcOrd="0" destOrd="0" parTransId="{C8A18C98-3C93-42CB-B503-58D3CE0D0234}" sibTransId="{C04D59B4-E660-47B8-A70F-38DF62C70802}"/>
    <dgm:cxn modelId="{D5B21CB9-3B39-4D6F-B6DB-7C71D505D979}" type="presOf" srcId="{C666B1ED-639A-4EDB-ABB7-2787163FA3E1}" destId="{994C0C19-9B0C-4442-A514-19083E1D1C56}" srcOrd="0" destOrd="0" presId="urn:microsoft.com/office/officeart/2018/2/layout/IconVerticalSolidList"/>
    <dgm:cxn modelId="{66C25AD7-D015-448F-86C9-39580F4965AE}" type="presOf" srcId="{68ABB7EB-4758-42D2-9D51-8D85C4805F3E}" destId="{E3BA020E-F9FC-4E74-9E97-7D4B04B2FAF4}" srcOrd="0" destOrd="0" presId="urn:microsoft.com/office/officeart/2018/2/layout/IconVerticalSolidList"/>
    <dgm:cxn modelId="{60A7C3D8-937E-4D79-8F65-77C47F9A87F6}" type="presOf" srcId="{0876DD43-498B-4669-B822-500F9586A35F}" destId="{C7AB9D5A-2247-46D3-855E-18623421A4B4}" srcOrd="0" destOrd="0" presId="urn:microsoft.com/office/officeart/2018/2/layout/IconVerticalSolidList"/>
    <dgm:cxn modelId="{B895E8FD-BDBB-41C8-A9A5-569642840DA6}" srcId="{68ABB7EB-4758-42D2-9D51-8D85C4805F3E}" destId="{C666B1ED-639A-4EDB-ABB7-2787163FA3E1}" srcOrd="2" destOrd="0" parTransId="{A340A26A-F763-4D76-92F5-930B27D5889B}" sibTransId="{B0B8FAAC-C87B-4689-B6B7-54C62150CCEA}"/>
    <dgm:cxn modelId="{D66FB91D-79B3-49DD-B948-2B1EBCBC8C2F}" type="presParOf" srcId="{E3BA020E-F9FC-4E74-9E97-7D4B04B2FAF4}" destId="{ACF1ACD6-B7AA-4D83-86F8-9B4476C8459E}" srcOrd="0" destOrd="0" presId="urn:microsoft.com/office/officeart/2018/2/layout/IconVerticalSolidList"/>
    <dgm:cxn modelId="{8500F624-490F-41EE-8BD8-822048A15697}" type="presParOf" srcId="{ACF1ACD6-B7AA-4D83-86F8-9B4476C8459E}" destId="{6B55E244-E836-4590-ADAD-23D120B970C1}" srcOrd="0" destOrd="0" presId="urn:microsoft.com/office/officeart/2018/2/layout/IconVerticalSolidList"/>
    <dgm:cxn modelId="{A886816B-92F3-4600-8727-48AB48854643}" type="presParOf" srcId="{ACF1ACD6-B7AA-4D83-86F8-9B4476C8459E}" destId="{46196F97-ECE2-44FD-8EBC-A9B2A5A06EE0}" srcOrd="1" destOrd="0" presId="urn:microsoft.com/office/officeart/2018/2/layout/IconVerticalSolidList"/>
    <dgm:cxn modelId="{8F6A1910-F82D-45AD-A5E4-8ECE3B6BBB48}" type="presParOf" srcId="{ACF1ACD6-B7AA-4D83-86F8-9B4476C8459E}" destId="{64847FCE-E260-408D-9F55-2B25CF0BDD5A}" srcOrd="2" destOrd="0" presId="urn:microsoft.com/office/officeart/2018/2/layout/IconVerticalSolidList"/>
    <dgm:cxn modelId="{EB66492E-E0ED-4334-8BFF-E4D851A68659}" type="presParOf" srcId="{ACF1ACD6-B7AA-4D83-86F8-9B4476C8459E}" destId="{C7AB9D5A-2247-46D3-855E-18623421A4B4}" srcOrd="3" destOrd="0" presId="urn:microsoft.com/office/officeart/2018/2/layout/IconVerticalSolidList"/>
    <dgm:cxn modelId="{21C17EE9-B2B2-47E3-AEB0-3263510AE251}" type="presParOf" srcId="{E3BA020E-F9FC-4E74-9E97-7D4B04B2FAF4}" destId="{2B0FAA81-2A9F-4A9B-8A57-A2B82D2E6972}" srcOrd="1" destOrd="0" presId="urn:microsoft.com/office/officeart/2018/2/layout/IconVerticalSolidList"/>
    <dgm:cxn modelId="{F4EC8549-EC54-4808-9897-CD523C412E38}" type="presParOf" srcId="{E3BA020E-F9FC-4E74-9E97-7D4B04B2FAF4}" destId="{B4C8DBBB-BB3C-43FF-965C-508C1AD4372B}" srcOrd="2" destOrd="0" presId="urn:microsoft.com/office/officeart/2018/2/layout/IconVerticalSolidList"/>
    <dgm:cxn modelId="{F02C5C96-EFA9-45D8-ADB7-C83C74F174B2}" type="presParOf" srcId="{B4C8DBBB-BB3C-43FF-965C-508C1AD4372B}" destId="{16B007F3-23C4-4E84-89C6-84F6497A389F}" srcOrd="0" destOrd="0" presId="urn:microsoft.com/office/officeart/2018/2/layout/IconVerticalSolidList"/>
    <dgm:cxn modelId="{8AA39A80-8758-41FA-B013-B7F8C25B297D}" type="presParOf" srcId="{B4C8DBBB-BB3C-43FF-965C-508C1AD4372B}" destId="{94D24FDC-B15C-4ECE-AC82-0EAF7DFA17F7}" srcOrd="1" destOrd="0" presId="urn:microsoft.com/office/officeart/2018/2/layout/IconVerticalSolidList"/>
    <dgm:cxn modelId="{DE6F9F8B-45F9-4E01-B29A-50C96F4F4EB8}" type="presParOf" srcId="{B4C8DBBB-BB3C-43FF-965C-508C1AD4372B}" destId="{890B5866-55BF-43CE-A7B3-D23B10E3B421}" srcOrd="2" destOrd="0" presId="urn:microsoft.com/office/officeart/2018/2/layout/IconVerticalSolidList"/>
    <dgm:cxn modelId="{EFF061D8-1EB6-4906-B604-7D76DEE3104E}" type="presParOf" srcId="{B4C8DBBB-BB3C-43FF-965C-508C1AD4372B}" destId="{341049A7-C73F-4148-BEDF-D543F0D94D34}" srcOrd="3" destOrd="0" presId="urn:microsoft.com/office/officeart/2018/2/layout/IconVerticalSolidList"/>
    <dgm:cxn modelId="{7E662D55-F32C-440B-ACB7-C0889058164E}" type="presParOf" srcId="{E3BA020E-F9FC-4E74-9E97-7D4B04B2FAF4}" destId="{BF58617E-D0F8-4E95-BD22-D5C12031BCDE}" srcOrd="3" destOrd="0" presId="urn:microsoft.com/office/officeart/2018/2/layout/IconVerticalSolidList"/>
    <dgm:cxn modelId="{35418B46-9347-4E2A-A1A8-4227EE69F6A5}" type="presParOf" srcId="{E3BA020E-F9FC-4E74-9E97-7D4B04B2FAF4}" destId="{95F81050-B737-4570-930A-C6D8F17EFAEC}" srcOrd="4" destOrd="0" presId="urn:microsoft.com/office/officeart/2018/2/layout/IconVerticalSolidList"/>
    <dgm:cxn modelId="{889CB100-836C-4C18-A2EC-80D1DCA277FB}" type="presParOf" srcId="{95F81050-B737-4570-930A-C6D8F17EFAEC}" destId="{2C2E1108-C3F2-4FE4-A1F2-27B6EFBB04E3}" srcOrd="0" destOrd="0" presId="urn:microsoft.com/office/officeart/2018/2/layout/IconVerticalSolidList"/>
    <dgm:cxn modelId="{BAF513EA-253D-403C-A966-6ED7090B23B7}" type="presParOf" srcId="{95F81050-B737-4570-930A-C6D8F17EFAEC}" destId="{8B130613-C990-486C-863B-C79E530F621C}" srcOrd="1" destOrd="0" presId="urn:microsoft.com/office/officeart/2018/2/layout/IconVerticalSolidList"/>
    <dgm:cxn modelId="{08290645-88B9-4F21-B59C-94FEF9B83CBE}" type="presParOf" srcId="{95F81050-B737-4570-930A-C6D8F17EFAEC}" destId="{FECAFED9-51C5-4C71-902D-EB01C4CB0481}" srcOrd="2" destOrd="0" presId="urn:microsoft.com/office/officeart/2018/2/layout/IconVerticalSolidList"/>
    <dgm:cxn modelId="{2C659676-054C-4E93-884A-AF267D483B4A}" type="presParOf" srcId="{95F81050-B737-4570-930A-C6D8F17EFAEC}" destId="{994C0C19-9B0C-4442-A514-19083E1D1C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5DCD8A-AFB6-447C-8B94-2A93F75C5D6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6B9D2B-A19F-47C9-BD31-1D3E54B39F37}">
      <dgm:prSet/>
      <dgm:spPr/>
      <dgm:t>
        <a:bodyPr/>
        <a:lstStyle/>
        <a:p>
          <a:r>
            <a:rPr lang="en-US"/>
            <a:t>It is possible to maintain legacy between applications and workloads 	between IaaS clouds.</a:t>
          </a:r>
        </a:p>
      </dgm:t>
    </dgm:pt>
    <dgm:pt modelId="{06D674A2-54D5-409C-A733-8931D9CCB58D}" type="parTrans" cxnId="{77188FDF-7CAC-4F06-9F36-6531106F4082}">
      <dgm:prSet/>
      <dgm:spPr/>
      <dgm:t>
        <a:bodyPr/>
        <a:lstStyle/>
        <a:p>
          <a:endParaRPr lang="en-US"/>
        </a:p>
      </dgm:t>
    </dgm:pt>
    <dgm:pt modelId="{272D1A7C-877F-4399-8E5D-969499D188AE}" type="sibTrans" cxnId="{77188FDF-7CAC-4F06-9F36-6531106F4082}">
      <dgm:prSet/>
      <dgm:spPr/>
      <dgm:t>
        <a:bodyPr/>
        <a:lstStyle/>
        <a:p>
          <a:endParaRPr lang="en-US"/>
        </a:p>
      </dgm:t>
    </dgm:pt>
    <dgm:pt modelId="{5C772BEE-5C69-4101-8B65-208CDE71D6B8}">
      <dgm:prSet/>
      <dgm:spPr/>
      <dgm:t>
        <a:bodyPr/>
        <a:lstStyle/>
        <a:p>
          <a:r>
            <a:rPr lang="en-US"/>
            <a:t>For example, network applications such as web server, e-mail server 	that normally runs on consumer-owned server hardware can also be 	run from VMs in IaaS cloud</a:t>
          </a:r>
        </a:p>
      </dgm:t>
    </dgm:pt>
    <dgm:pt modelId="{C5497332-6204-4F4F-95CB-8AC3AB7FC547}" type="parTrans" cxnId="{CF78F965-773F-4A52-BF19-D7E14DE488AB}">
      <dgm:prSet/>
      <dgm:spPr/>
      <dgm:t>
        <a:bodyPr/>
        <a:lstStyle/>
        <a:p>
          <a:endParaRPr lang="en-US"/>
        </a:p>
      </dgm:t>
    </dgm:pt>
    <dgm:pt modelId="{383B4D33-331A-4432-85C0-2D1ABE6ECBFA}" type="sibTrans" cxnId="{CF78F965-773F-4A52-BF19-D7E14DE488AB}">
      <dgm:prSet/>
      <dgm:spPr/>
      <dgm:t>
        <a:bodyPr/>
        <a:lstStyle/>
        <a:p>
          <a:endParaRPr lang="en-US"/>
        </a:p>
      </dgm:t>
    </dgm:pt>
    <dgm:pt modelId="{4C4F38BD-2468-44FF-9A2E-2CA2D24270DB}" type="pres">
      <dgm:prSet presAssocID="{9E5DCD8A-AFB6-447C-8B94-2A93F75C5D6E}" presName="root" presStyleCnt="0">
        <dgm:presLayoutVars>
          <dgm:dir/>
          <dgm:resizeHandles val="exact"/>
        </dgm:presLayoutVars>
      </dgm:prSet>
      <dgm:spPr/>
    </dgm:pt>
    <dgm:pt modelId="{67A46F0B-D190-4BE1-80B9-92AE1F065118}" type="pres">
      <dgm:prSet presAssocID="{316B9D2B-A19F-47C9-BD31-1D3E54B39F37}" presName="compNode" presStyleCnt="0"/>
      <dgm:spPr/>
    </dgm:pt>
    <dgm:pt modelId="{6279D910-EF82-4DDA-A07B-5B9C8F8995FD}" type="pres">
      <dgm:prSet presAssocID="{316B9D2B-A19F-47C9-BD31-1D3E54B39F37}" presName="bgRect" presStyleLbl="bgShp" presStyleIdx="0" presStyleCnt="2"/>
      <dgm:spPr/>
    </dgm:pt>
    <dgm:pt modelId="{5201160B-B9E7-46E4-B069-869E0064A7F2}" type="pres">
      <dgm:prSet presAssocID="{316B9D2B-A19F-47C9-BD31-1D3E54B39F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85922AAF-4CA5-4207-BA27-AA4663AF5894}" type="pres">
      <dgm:prSet presAssocID="{316B9D2B-A19F-47C9-BD31-1D3E54B39F37}" presName="spaceRect" presStyleCnt="0"/>
      <dgm:spPr/>
    </dgm:pt>
    <dgm:pt modelId="{2AAE9519-F84D-400B-ACA2-324579E0B652}" type="pres">
      <dgm:prSet presAssocID="{316B9D2B-A19F-47C9-BD31-1D3E54B39F37}" presName="parTx" presStyleLbl="revTx" presStyleIdx="0" presStyleCnt="2">
        <dgm:presLayoutVars>
          <dgm:chMax val="0"/>
          <dgm:chPref val="0"/>
        </dgm:presLayoutVars>
      </dgm:prSet>
      <dgm:spPr/>
    </dgm:pt>
    <dgm:pt modelId="{93DF37D5-48AA-4CE0-89C0-D2E4B4835964}" type="pres">
      <dgm:prSet presAssocID="{272D1A7C-877F-4399-8E5D-969499D188AE}" presName="sibTrans" presStyleCnt="0"/>
      <dgm:spPr/>
    </dgm:pt>
    <dgm:pt modelId="{4D74221A-C1D1-4921-9A21-04A0F1FE6C4A}" type="pres">
      <dgm:prSet presAssocID="{5C772BEE-5C69-4101-8B65-208CDE71D6B8}" presName="compNode" presStyleCnt="0"/>
      <dgm:spPr/>
    </dgm:pt>
    <dgm:pt modelId="{16FFD24A-4481-44EE-8C3E-CAC6604B518C}" type="pres">
      <dgm:prSet presAssocID="{5C772BEE-5C69-4101-8B65-208CDE71D6B8}" presName="bgRect" presStyleLbl="bgShp" presStyleIdx="1" presStyleCnt="2"/>
      <dgm:spPr/>
    </dgm:pt>
    <dgm:pt modelId="{220EB2A5-B6EE-48C0-8289-FF300613C163}" type="pres">
      <dgm:prSet presAssocID="{5C772BEE-5C69-4101-8B65-208CDE71D6B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6C7A2EA5-48BC-4C20-9049-4A544E7233EE}" type="pres">
      <dgm:prSet presAssocID="{5C772BEE-5C69-4101-8B65-208CDE71D6B8}" presName="spaceRect" presStyleCnt="0"/>
      <dgm:spPr/>
    </dgm:pt>
    <dgm:pt modelId="{3888A39E-A11F-4356-8EA3-8F526E63F8B4}" type="pres">
      <dgm:prSet presAssocID="{5C772BEE-5C69-4101-8B65-208CDE71D6B8}" presName="parTx" presStyleLbl="revTx" presStyleIdx="1" presStyleCnt="2">
        <dgm:presLayoutVars>
          <dgm:chMax val="0"/>
          <dgm:chPref val="0"/>
        </dgm:presLayoutVars>
      </dgm:prSet>
      <dgm:spPr/>
    </dgm:pt>
  </dgm:ptLst>
  <dgm:cxnLst>
    <dgm:cxn modelId="{B0EB3A2B-C451-4186-87AD-6B2A1B2EEAD1}" type="presOf" srcId="{5C772BEE-5C69-4101-8B65-208CDE71D6B8}" destId="{3888A39E-A11F-4356-8EA3-8F526E63F8B4}" srcOrd="0" destOrd="0" presId="urn:microsoft.com/office/officeart/2018/2/layout/IconVerticalSolidList"/>
    <dgm:cxn modelId="{71E9CD51-27C6-4F69-AA15-EDF158E260D3}" type="presOf" srcId="{9E5DCD8A-AFB6-447C-8B94-2A93F75C5D6E}" destId="{4C4F38BD-2468-44FF-9A2E-2CA2D24270DB}" srcOrd="0" destOrd="0" presId="urn:microsoft.com/office/officeart/2018/2/layout/IconVerticalSolidList"/>
    <dgm:cxn modelId="{CF78F965-773F-4A52-BF19-D7E14DE488AB}" srcId="{9E5DCD8A-AFB6-447C-8B94-2A93F75C5D6E}" destId="{5C772BEE-5C69-4101-8B65-208CDE71D6B8}" srcOrd="1" destOrd="0" parTransId="{C5497332-6204-4F4F-95CB-8AC3AB7FC547}" sibTransId="{383B4D33-331A-4432-85C0-2D1ABE6ECBFA}"/>
    <dgm:cxn modelId="{5EA0DF7E-4695-4D4A-8C61-9C386BBAD87C}" type="presOf" srcId="{316B9D2B-A19F-47C9-BD31-1D3E54B39F37}" destId="{2AAE9519-F84D-400B-ACA2-324579E0B652}" srcOrd="0" destOrd="0" presId="urn:microsoft.com/office/officeart/2018/2/layout/IconVerticalSolidList"/>
    <dgm:cxn modelId="{77188FDF-7CAC-4F06-9F36-6531106F4082}" srcId="{9E5DCD8A-AFB6-447C-8B94-2A93F75C5D6E}" destId="{316B9D2B-A19F-47C9-BD31-1D3E54B39F37}" srcOrd="0" destOrd="0" parTransId="{06D674A2-54D5-409C-A733-8931D9CCB58D}" sibTransId="{272D1A7C-877F-4399-8E5D-969499D188AE}"/>
    <dgm:cxn modelId="{3801AC13-D6EC-41DF-B343-78F4F7E686EE}" type="presParOf" srcId="{4C4F38BD-2468-44FF-9A2E-2CA2D24270DB}" destId="{67A46F0B-D190-4BE1-80B9-92AE1F065118}" srcOrd="0" destOrd="0" presId="urn:microsoft.com/office/officeart/2018/2/layout/IconVerticalSolidList"/>
    <dgm:cxn modelId="{E31069CD-45FA-49B4-9E29-9220207306AC}" type="presParOf" srcId="{67A46F0B-D190-4BE1-80B9-92AE1F065118}" destId="{6279D910-EF82-4DDA-A07B-5B9C8F8995FD}" srcOrd="0" destOrd="0" presId="urn:microsoft.com/office/officeart/2018/2/layout/IconVerticalSolidList"/>
    <dgm:cxn modelId="{C6E13F02-F065-4598-A036-0086914F30ED}" type="presParOf" srcId="{67A46F0B-D190-4BE1-80B9-92AE1F065118}" destId="{5201160B-B9E7-46E4-B069-869E0064A7F2}" srcOrd="1" destOrd="0" presId="urn:microsoft.com/office/officeart/2018/2/layout/IconVerticalSolidList"/>
    <dgm:cxn modelId="{F9EAB836-8664-475E-86BE-C68DD491FFF1}" type="presParOf" srcId="{67A46F0B-D190-4BE1-80B9-92AE1F065118}" destId="{85922AAF-4CA5-4207-BA27-AA4663AF5894}" srcOrd="2" destOrd="0" presId="urn:microsoft.com/office/officeart/2018/2/layout/IconVerticalSolidList"/>
    <dgm:cxn modelId="{EE53ADAE-D324-424D-9F69-DA64AD79A324}" type="presParOf" srcId="{67A46F0B-D190-4BE1-80B9-92AE1F065118}" destId="{2AAE9519-F84D-400B-ACA2-324579E0B652}" srcOrd="3" destOrd="0" presId="urn:microsoft.com/office/officeart/2018/2/layout/IconVerticalSolidList"/>
    <dgm:cxn modelId="{F7DDCDA4-4E4A-4DD8-8624-7CBE75D46F34}" type="presParOf" srcId="{4C4F38BD-2468-44FF-9A2E-2CA2D24270DB}" destId="{93DF37D5-48AA-4CE0-89C0-D2E4B4835964}" srcOrd="1" destOrd="0" presId="urn:microsoft.com/office/officeart/2018/2/layout/IconVerticalSolidList"/>
    <dgm:cxn modelId="{C339BF61-D703-4C14-BE33-E2FB5EA32752}" type="presParOf" srcId="{4C4F38BD-2468-44FF-9A2E-2CA2D24270DB}" destId="{4D74221A-C1D1-4921-9A21-04A0F1FE6C4A}" srcOrd="2" destOrd="0" presId="urn:microsoft.com/office/officeart/2018/2/layout/IconVerticalSolidList"/>
    <dgm:cxn modelId="{508D0D1D-9947-4956-AA78-59183D2A6DC1}" type="presParOf" srcId="{4D74221A-C1D1-4921-9A21-04A0F1FE6C4A}" destId="{16FFD24A-4481-44EE-8C3E-CAC6604B518C}" srcOrd="0" destOrd="0" presId="urn:microsoft.com/office/officeart/2018/2/layout/IconVerticalSolidList"/>
    <dgm:cxn modelId="{1A61AF6D-0AB3-479C-A982-0DC03ACE1B64}" type="presParOf" srcId="{4D74221A-C1D1-4921-9A21-04A0F1FE6C4A}" destId="{220EB2A5-B6EE-48C0-8289-FF300613C163}" srcOrd="1" destOrd="0" presId="urn:microsoft.com/office/officeart/2018/2/layout/IconVerticalSolidList"/>
    <dgm:cxn modelId="{40C30E02-996E-41B7-AAE6-CCA85FF71B44}" type="presParOf" srcId="{4D74221A-C1D1-4921-9A21-04A0F1FE6C4A}" destId="{6C7A2EA5-48BC-4C20-9049-4A544E7233EE}" srcOrd="2" destOrd="0" presId="urn:microsoft.com/office/officeart/2018/2/layout/IconVerticalSolidList"/>
    <dgm:cxn modelId="{E6DCA704-4ACB-4167-9849-708FCF2FA046}" type="presParOf" srcId="{4D74221A-C1D1-4921-9A21-04A0F1FE6C4A}" destId="{3888A39E-A11F-4356-8EA3-8F526E63F8B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095AEB-D322-40F6-839B-751279D0EA7B}" type="doc">
      <dgm:prSet loTypeId="urn:microsoft.com/office/officeart/2005/8/layout/hList1" loCatId="list" qsTypeId="urn:microsoft.com/office/officeart/2005/8/quickstyle/simple1" qsCatId="simple" csTypeId="urn:microsoft.com/office/officeart/2005/8/colors/accent5_2" csCatId="accent5" phldr="1"/>
      <dgm:spPr/>
      <dgm:t>
        <a:bodyPr/>
        <a:lstStyle/>
        <a:p>
          <a:endParaRPr lang="en-US"/>
        </a:p>
      </dgm:t>
    </dgm:pt>
    <dgm:pt modelId="{5738DF55-7385-407A-845E-49C3F2F285AA}">
      <dgm:prSet/>
      <dgm:spPr/>
      <dgm:t>
        <a:bodyPr/>
        <a:lstStyle/>
        <a:p>
          <a:pPr>
            <a:defRPr b="1"/>
          </a:pPr>
          <a:r>
            <a:rPr lang="en-US" b="1"/>
            <a:t>Advantages</a:t>
          </a:r>
          <a:endParaRPr lang="en-US"/>
        </a:p>
      </dgm:t>
    </dgm:pt>
    <dgm:pt modelId="{63DEC980-40E6-4930-9DCC-BB7BCB04AB99}" type="parTrans" cxnId="{5E47DA57-1CD4-421B-AFA3-4FC00F664CF1}">
      <dgm:prSet/>
      <dgm:spPr/>
      <dgm:t>
        <a:bodyPr/>
        <a:lstStyle/>
        <a:p>
          <a:endParaRPr lang="en-US"/>
        </a:p>
      </dgm:t>
    </dgm:pt>
    <dgm:pt modelId="{4E4F4539-C7E3-4342-BF64-617C682CE774}" type="sibTrans" cxnId="{5E47DA57-1CD4-421B-AFA3-4FC00F664CF1}">
      <dgm:prSet/>
      <dgm:spPr/>
      <dgm:t>
        <a:bodyPr/>
        <a:lstStyle/>
        <a:p>
          <a:endParaRPr lang="en-US"/>
        </a:p>
      </dgm:t>
    </dgm:pt>
    <dgm:pt modelId="{D3229E00-798E-46FF-AC24-CC53FAFBDFF4}">
      <dgm:prSet/>
      <dgm:spPr/>
      <dgm:t>
        <a:bodyPr/>
        <a:lstStyle/>
        <a:p>
          <a:r>
            <a:rPr lang="en-US"/>
            <a:t>Lower Administrative Overhead</a:t>
          </a:r>
        </a:p>
      </dgm:t>
    </dgm:pt>
    <dgm:pt modelId="{2167A1B9-D167-4F3F-8373-FC8093EE47FB}" type="parTrans" cxnId="{87745B8A-6FBF-43E6-9F5A-40DA12045429}">
      <dgm:prSet/>
      <dgm:spPr/>
      <dgm:t>
        <a:bodyPr/>
        <a:lstStyle/>
        <a:p>
          <a:endParaRPr lang="en-US"/>
        </a:p>
      </dgm:t>
    </dgm:pt>
    <dgm:pt modelId="{7277157F-B129-4803-9623-0EFB0E223255}" type="sibTrans" cxnId="{87745B8A-6FBF-43E6-9F5A-40DA12045429}">
      <dgm:prSet/>
      <dgm:spPr/>
      <dgm:t>
        <a:bodyPr/>
        <a:lstStyle/>
        <a:p>
          <a:endParaRPr lang="en-US"/>
        </a:p>
      </dgm:t>
    </dgm:pt>
    <dgm:pt modelId="{8D49BB21-9768-492D-AB3B-471EFF768081}">
      <dgm:prSet/>
      <dgm:spPr/>
      <dgm:t>
        <a:bodyPr/>
        <a:lstStyle/>
        <a:p>
          <a:r>
            <a:rPr lang="en-US" dirty="0"/>
            <a:t>Consumer need not to bother much about the administration because it's the responsibility of cloud provider.</a:t>
          </a:r>
        </a:p>
      </dgm:t>
    </dgm:pt>
    <dgm:pt modelId="{B5AFDB98-CD33-4811-A3E4-3085BF510B20}" type="parTrans" cxnId="{F800C347-0BFF-4F18-808C-92A2AE90742C}">
      <dgm:prSet/>
      <dgm:spPr/>
      <dgm:t>
        <a:bodyPr/>
        <a:lstStyle/>
        <a:p>
          <a:endParaRPr lang="en-US"/>
        </a:p>
      </dgm:t>
    </dgm:pt>
    <dgm:pt modelId="{F60B41AD-BA18-4DE8-9957-4679074AAC26}" type="sibTrans" cxnId="{F800C347-0BFF-4F18-808C-92A2AE90742C}">
      <dgm:prSet/>
      <dgm:spPr/>
      <dgm:t>
        <a:bodyPr/>
        <a:lstStyle/>
        <a:p>
          <a:endParaRPr lang="en-US"/>
        </a:p>
      </dgm:t>
    </dgm:pt>
    <dgm:pt modelId="{F2F2E5D0-842F-41AE-B480-13625686945F}">
      <dgm:prSet/>
      <dgm:spPr/>
      <dgm:t>
        <a:bodyPr/>
        <a:lstStyle/>
        <a:p>
          <a:r>
            <a:rPr lang="en-US"/>
            <a:t>Lower Total Cost of Ownership</a:t>
          </a:r>
        </a:p>
      </dgm:t>
    </dgm:pt>
    <dgm:pt modelId="{B704C688-B23F-44DC-9C2D-EBAA0210FBDA}" type="parTrans" cxnId="{24A89B1D-037F-4A2F-A4B8-CAB3E7B8922F}">
      <dgm:prSet/>
      <dgm:spPr/>
      <dgm:t>
        <a:bodyPr/>
        <a:lstStyle/>
        <a:p>
          <a:endParaRPr lang="en-US"/>
        </a:p>
      </dgm:t>
    </dgm:pt>
    <dgm:pt modelId="{AE45A929-C69C-4B3F-8534-2E04C334953C}" type="sibTrans" cxnId="{24A89B1D-037F-4A2F-A4B8-CAB3E7B8922F}">
      <dgm:prSet/>
      <dgm:spPr/>
      <dgm:t>
        <a:bodyPr/>
        <a:lstStyle/>
        <a:p>
          <a:endParaRPr lang="en-US"/>
        </a:p>
      </dgm:t>
    </dgm:pt>
    <dgm:pt modelId="{1E08B767-08E9-46B4-AF80-1612F50828EA}">
      <dgm:prSet/>
      <dgm:spPr/>
      <dgm:t>
        <a:bodyPr/>
        <a:lstStyle/>
        <a:p>
          <a:r>
            <a:rPr lang="en-US" dirty="0"/>
            <a:t>Consumer need not purchase expensive hardware, servers, power and data storage.</a:t>
          </a:r>
        </a:p>
      </dgm:t>
    </dgm:pt>
    <dgm:pt modelId="{795F338E-CF97-4011-884D-53AB60396128}" type="parTrans" cxnId="{6E058919-C74C-486F-94C0-62D6EC959969}">
      <dgm:prSet/>
      <dgm:spPr/>
      <dgm:t>
        <a:bodyPr/>
        <a:lstStyle/>
        <a:p>
          <a:endParaRPr lang="en-US"/>
        </a:p>
      </dgm:t>
    </dgm:pt>
    <dgm:pt modelId="{070ECE6B-68D5-4017-BEB3-AA85FB31826E}" type="sibTrans" cxnId="{6E058919-C74C-486F-94C0-62D6EC959969}">
      <dgm:prSet/>
      <dgm:spPr/>
      <dgm:t>
        <a:bodyPr/>
        <a:lstStyle/>
        <a:p>
          <a:endParaRPr lang="en-US"/>
        </a:p>
      </dgm:t>
    </dgm:pt>
    <dgm:pt modelId="{2625268C-852D-4B36-9F85-33E0C82EB660}">
      <dgm:prSet/>
      <dgm:spPr/>
      <dgm:t>
        <a:bodyPr/>
        <a:lstStyle/>
        <a:p>
          <a:r>
            <a:rPr lang="en-US"/>
            <a:t>Scalable Solutions</a:t>
          </a:r>
        </a:p>
      </dgm:t>
    </dgm:pt>
    <dgm:pt modelId="{5281E5A6-C953-42A7-81A6-06318161B7D1}" type="parTrans" cxnId="{01803A40-9A21-4116-AF02-3B0B954D05A4}">
      <dgm:prSet/>
      <dgm:spPr/>
      <dgm:t>
        <a:bodyPr/>
        <a:lstStyle/>
        <a:p>
          <a:endParaRPr lang="en-US"/>
        </a:p>
      </dgm:t>
    </dgm:pt>
    <dgm:pt modelId="{9C015FD9-2B7F-48FE-AB38-030D405744B6}" type="sibTrans" cxnId="{01803A40-9A21-4116-AF02-3B0B954D05A4}">
      <dgm:prSet/>
      <dgm:spPr/>
      <dgm:t>
        <a:bodyPr/>
        <a:lstStyle/>
        <a:p>
          <a:endParaRPr lang="en-US"/>
        </a:p>
      </dgm:t>
    </dgm:pt>
    <dgm:pt modelId="{D4A2F59A-724B-4D4D-92AB-61805AFFF160}">
      <dgm:prSet/>
      <dgm:spPr/>
      <dgm:t>
        <a:bodyPr/>
        <a:lstStyle/>
        <a:p>
          <a:r>
            <a:rPr lang="en-US" dirty="0"/>
            <a:t>It is very easy to scale up or down automatically based on application resource demands.</a:t>
          </a:r>
        </a:p>
      </dgm:t>
    </dgm:pt>
    <dgm:pt modelId="{ED532806-3B70-4B85-97D5-C33790DBAA4D}" type="parTrans" cxnId="{DB946516-79A2-4246-828B-A1AEF33113D0}">
      <dgm:prSet/>
      <dgm:spPr/>
      <dgm:t>
        <a:bodyPr/>
        <a:lstStyle/>
        <a:p>
          <a:endParaRPr lang="en-US"/>
        </a:p>
      </dgm:t>
    </dgm:pt>
    <dgm:pt modelId="{80704237-5141-448A-B4B8-EE69FF74F492}" type="sibTrans" cxnId="{DB946516-79A2-4246-828B-A1AEF33113D0}">
      <dgm:prSet/>
      <dgm:spPr/>
      <dgm:t>
        <a:bodyPr/>
        <a:lstStyle/>
        <a:p>
          <a:endParaRPr lang="en-US"/>
        </a:p>
      </dgm:t>
    </dgm:pt>
    <dgm:pt modelId="{E85454E9-D079-4BEC-82BA-747B98206B70}">
      <dgm:prSet/>
      <dgm:spPr/>
      <dgm:t>
        <a:bodyPr/>
        <a:lstStyle/>
        <a:p>
          <a:r>
            <a:rPr lang="en-US"/>
            <a:t>More Current System Software</a:t>
          </a:r>
        </a:p>
      </dgm:t>
    </dgm:pt>
    <dgm:pt modelId="{14C118C4-957A-49A6-8546-4DCCAFEE4C61}" type="parTrans" cxnId="{BC6B0905-82C1-415F-B024-F94B02343D7F}">
      <dgm:prSet/>
      <dgm:spPr/>
      <dgm:t>
        <a:bodyPr/>
        <a:lstStyle/>
        <a:p>
          <a:endParaRPr lang="en-US"/>
        </a:p>
      </dgm:t>
    </dgm:pt>
    <dgm:pt modelId="{B96902F0-09B7-43D3-B96A-5FD967EF480A}" type="sibTrans" cxnId="{BC6B0905-82C1-415F-B024-F94B02343D7F}">
      <dgm:prSet/>
      <dgm:spPr/>
      <dgm:t>
        <a:bodyPr/>
        <a:lstStyle/>
        <a:p>
          <a:endParaRPr lang="en-US"/>
        </a:p>
      </dgm:t>
    </dgm:pt>
    <dgm:pt modelId="{C543EC3F-4F15-4500-9CA6-6FEC97C51862}">
      <dgm:prSet/>
      <dgm:spPr/>
      <dgm:t>
        <a:bodyPr/>
        <a:lstStyle/>
        <a:p>
          <a:r>
            <a:rPr lang="en-US" dirty="0"/>
            <a:t>It is the responsibility of the cloud provider to maintain software versions and patch installations.</a:t>
          </a:r>
        </a:p>
      </dgm:t>
    </dgm:pt>
    <dgm:pt modelId="{DC4A1C4E-88DB-44D7-A219-3509886FD2A2}" type="parTrans" cxnId="{93992A38-B37F-4973-97FF-4E57C7454136}">
      <dgm:prSet/>
      <dgm:spPr/>
      <dgm:t>
        <a:bodyPr/>
        <a:lstStyle/>
        <a:p>
          <a:endParaRPr lang="en-US"/>
        </a:p>
      </dgm:t>
    </dgm:pt>
    <dgm:pt modelId="{1A7522A3-D8D8-4D9F-9B10-E17AA99E1C90}" type="sibTrans" cxnId="{93992A38-B37F-4973-97FF-4E57C7454136}">
      <dgm:prSet/>
      <dgm:spPr/>
      <dgm:t>
        <a:bodyPr/>
        <a:lstStyle/>
        <a:p>
          <a:endParaRPr lang="en-US"/>
        </a:p>
      </dgm:t>
    </dgm:pt>
    <dgm:pt modelId="{7D96A7E6-FDE3-4208-883B-0C445E4E2880}">
      <dgm:prSet/>
      <dgm:spPr/>
      <dgm:t>
        <a:bodyPr/>
        <a:lstStyle/>
        <a:p>
          <a:pPr>
            <a:defRPr b="1"/>
          </a:pPr>
          <a:r>
            <a:rPr lang="en-US" b="1"/>
            <a:t>Disadvantages</a:t>
          </a:r>
          <a:endParaRPr lang="en-US"/>
        </a:p>
      </dgm:t>
    </dgm:pt>
    <dgm:pt modelId="{0BC55FB4-7315-4CB1-BA2C-3280CD725D21}" type="parTrans" cxnId="{A427DF8C-89CE-4EB7-B9F6-4C1F344DAEF4}">
      <dgm:prSet/>
      <dgm:spPr/>
      <dgm:t>
        <a:bodyPr/>
        <a:lstStyle/>
        <a:p>
          <a:endParaRPr lang="en-US"/>
        </a:p>
      </dgm:t>
    </dgm:pt>
    <dgm:pt modelId="{80B851A6-C525-45CB-A26E-B7C723F8DA99}" type="sibTrans" cxnId="{A427DF8C-89CE-4EB7-B9F6-4C1F344DAEF4}">
      <dgm:prSet/>
      <dgm:spPr/>
      <dgm:t>
        <a:bodyPr/>
        <a:lstStyle/>
        <a:p>
          <a:endParaRPr lang="en-US"/>
        </a:p>
      </dgm:t>
    </dgm:pt>
    <dgm:pt modelId="{4DFDE1E7-448F-4CB3-B189-1316BFC925ED}">
      <dgm:prSet/>
      <dgm:spPr/>
      <dgm:t>
        <a:bodyPr/>
        <a:lstStyle/>
        <a:p>
          <a:r>
            <a:rPr lang="en-US"/>
            <a:t>The disadvantage of using PaaS is that the developer </a:t>
          </a:r>
          <a:r>
            <a:rPr lang="en-US" b="1"/>
            <a:t>lock-in </a:t>
          </a:r>
          <a:r>
            <a:rPr lang="en-US"/>
            <a:t>with a particular vendor.</a:t>
          </a:r>
        </a:p>
      </dgm:t>
    </dgm:pt>
    <dgm:pt modelId="{F99A6D42-C007-474C-B14C-ED42A6663860}" type="parTrans" cxnId="{2A36BAB6-06E8-40C6-9D6E-EB613773BA5E}">
      <dgm:prSet/>
      <dgm:spPr/>
      <dgm:t>
        <a:bodyPr/>
        <a:lstStyle/>
        <a:p>
          <a:endParaRPr lang="en-US"/>
        </a:p>
      </dgm:t>
    </dgm:pt>
    <dgm:pt modelId="{920CA233-595A-4A8A-AEDC-CB0734883AAE}" type="sibTrans" cxnId="{2A36BAB6-06E8-40C6-9D6E-EB613773BA5E}">
      <dgm:prSet/>
      <dgm:spPr/>
      <dgm:t>
        <a:bodyPr/>
        <a:lstStyle/>
        <a:p>
          <a:endParaRPr lang="en-US"/>
        </a:p>
      </dgm:t>
    </dgm:pt>
    <dgm:pt modelId="{3D61CE75-FD39-4F76-A70F-A0EFDEBA218F}">
      <dgm:prSet/>
      <dgm:spPr/>
      <dgm:t>
        <a:bodyPr/>
        <a:lstStyle/>
        <a:p>
          <a:r>
            <a:rPr lang="en-US"/>
            <a:t>For example, an application written in Python against Google's API using Google's App Engine</a:t>
          </a:r>
        </a:p>
      </dgm:t>
    </dgm:pt>
    <dgm:pt modelId="{5F67798E-B6FA-41D7-B0B9-C2070ABAC336}" type="parTrans" cxnId="{62D50781-BC36-4691-AB53-89C255408ED8}">
      <dgm:prSet/>
      <dgm:spPr/>
      <dgm:t>
        <a:bodyPr/>
        <a:lstStyle/>
        <a:p>
          <a:endParaRPr lang="en-US"/>
        </a:p>
      </dgm:t>
    </dgm:pt>
    <dgm:pt modelId="{03156A31-EE15-4FA7-81F7-88D0EF12C6C8}" type="sibTrans" cxnId="{62D50781-BC36-4691-AB53-89C255408ED8}">
      <dgm:prSet/>
      <dgm:spPr/>
      <dgm:t>
        <a:bodyPr/>
        <a:lstStyle/>
        <a:p>
          <a:endParaRPr lang="en-US"/>
        </a:p>
      </dgm:t>
    </dgm:pt>
    <dgm:pt modelId="{266B634E-1087-419E-B08B-90C8614F4671}">
      <dgm:prSet/>
      <dgm:spPr/>
      <dgm:t>
        <a:bodyPr/>
        <a:lstStyle/>
        <a:p>
          <a:r>
            <a:rPr lang="en-US" dirty="0"/>
            <a:t>is likely to work only in that environment. Therefore, the vendor lock-in is the biggest problem in PaaS.</a:t>
          </a:r>
        </a:p>
      </dgm:t>
    </dgm:pt>
    <dgm:pt modelId="{072BDA8F-2CF7-4709-8A22-FE8191A3B3FC}" type="parTrans" cxnId="{D2433EBE-6C1B-4B68-9428-C476312B7C91}">
      <dgm:prSet/>
      <dgm:spPr/>
      <dgm:t>
        <a:bodyPr/>
        <a:lstStyle/>
        <a:p>
          <a:endParaRPr lang="en-US"/>
        </a:p>
      </dgm:t>
    </dgm:pt>
    <dgm:pt modelId="{EDD9B7FF-FC27-480C-B4BE-C604D9073865}" type="sibTrans" cxnId="{D2433EBE-6C1B-4B68-9428-C476312B7C91}">
      <dgm:prSet/>
      <dgm:spPr/>
      <dgm:t>
        <a:bodyPr/>
        <a:lstStyle/>
        <a:p>
          <a:endParaRPr lang="en-US"/>
        </a:p>
      </dgm:t>
    </dgm:pt>
    <dgm:pt modelId="{78784A41-28F1-7240-A744-512C318E0867}" type="pres">
      <dgm:prSet presAssocID="{06095AEB-D322-40F6-839B-751279D0EA7B}" presName="Name0" presStyleCnt="0">
        <dgm:presLayoutVars>
          <dgm:dir/>
          <dgm:animLvl val="lvl"/>
          <dgm:resizeHandles val="exact"/>
        </dgm:presLayoutVars>
      </dgm:prSet>
      <dgm:spPr/>
    </dgm:pt>
    <dgm:pt modelId="{9474DEC0-26BD-2245-9CC0-73FD9D900AD5}" type="pres">
      <dgm:prSet presAssocID="{5738DF55-7385-407A-845E-49C3F2F285AA}" presName="composite" presStyleCnt="0"/>
      <dgm:spPr/>
    </dgm:pt>
    <dgm:pt modelId="{6794B4E8-F676-954A-9D85-2A408F603EF3}" type="pres">
      <dgm:prSet presAssocID="{5738DF55-7385-407A-845E-49C3F2F285AA}" presName="parTx" presStyleLbl="alignNode1" presStyleIdx="0" presStyleCnt="2">
        <dgm:presLayoutVars>
          <dgm:chMax val="0"/>
          <dgm:chPref val="0"/>
          <dgm:bulletEnabled val="1"/>
        </dgm:presLayoutVars>
      </dgm:prSet>
      <dgm:spPr/>
    </dgm:pt>
    <dgm:pt modelId="{3FC538EC-CE42-5641-B8C2-9DA5CF02AAEB}" type="pres">
      <dgm:prSet presAssocID="{5738DF55-7385-407A-845E-49C3F2F285AA}" presName="desTx" presStyleLbl="alignAccFollowNode1" presStyleIdx="0" presStyleCnt="2">
        <dgm:presLayoutVars>
          <dgm:bulletEnabled val="1"/>
        </dgm:presLayoutVars>
      </dgm:prSet>
      <dgm:spPr/>
    </dgm:pt>
    <dgm:pt modelId="{4CA9FAF4-F882-A24A-9A7F-309F4E2B8D31}" type="pres">
      <dgm:prSet presAssocID="{4E4F4539-C7E3-4342-BF64-617C682CE774}" presName="space" presStyleCnt="0"/>
      <dgm:spPr/>
    </dgm:pt>
    <dgm:pt modelId="{6C9DEE05-337C-1146-89E0-90433F053F73}" type="pres">
      <dgm:prSet presAssocID="{7D96A7E6-FDE3-4208-883B-0C445E4E2880}" presName="composite" presStyleCnt="0"/>
      <dgm:spPr/>
    </dgm:pt>
    <dgm:pt modelId="{FD4B3175-8DA9-DB4B-B929-EDA7A9CF5542}" type="pres">
      <dgm:prSet presAssocID="{7D96A7E6-FDE3-4208-883B-0C445E4E2880}" presName="parTx" presStyleLbl="alignNode1" presStyleIdx="1" presStyleCnt="2">
        <dgm:presLayoutVars>
          <dgm:chMax val="0"/>
          <dgm:chPref val="0"/>
          <dgm:bulletEnabled val="1"/>
        </dgm:presLayoutVars>
      </dgm:prSet>
      <dgm:spPr/>
    </dgm:pt>
    <dgm:pt modelId="{A12FE839-C24A-F248-9DB7-DB4431F2263C}" type="pres">
      <dgm:prSet presAssocID="{7D96A7E6-FDE3-4208-883B-0C445E4E2880}" presName="desTx" presStyleLbl="alignAccFollowNode1" presStyleIdx="1" presStyleCnt="2">
        <dgm:presLayoutVars>
          <dgm:bulletEnabled val="1"/>
        </dgm:presLayoutVars>
      </dgm:prSet>
      <dgm:spPr/>
    </dgm:pt>
  </dgm:ptLst>
  <dgm:cxnLst>
    <dgm:cxn modelId="{BC6B0905-82C1-415F-B024-F94B02343D7F}" srcId="{5738DF55-7385-407A-845E-49C3F2F285AA}" destId="{E85454E9-D079-4BEC-82BA-747B98206B70}" srcOrd="3" destOrd="0" parTransId="{14C118C4-957A-49A6-8546-4DCCAFEE4C61}" sibTransId="{B96902F0-09B7-43D3-B96A-5FD967EF480A}"/>
    <dgm:cxn modelId="{AC8D6B13-8563-1F40-8C2E-48BA3766B2D0}" type="presOf" srcId="{8D49BB21-9768-492D-AB3B-471EFF768081}" destId="{3FC538EC-CE42-5641-B8C2-9DA5CF02AAEB}" srcOrd="0" destOrd="1" presId="urn:microsoft.com/office/officeart/2005/8/layout/hList1"/>
    <dgm:cxn modelId="{DB946516-79A2-4246-828B-A1AEF33113D0}" srcId="{2625268C-852D-4B36-9F85-33E0C82EB660}" destId="{D4A2F59A-724B-4D4D-92AB-61805AFFF160}" srcOrd="0" destOrd="0" parTransId="{ED532806-3B70-4B85-97D5-C33790DBAA4D}" sibTransId="{80704237-5141-448A-B4B8-EE69FF74F492}"/>
    <dgm:cxn modelId="{D83C9B16-C668-4D45-9645-169147B9B3CB}" type="presOf" srcId="{4DFDE1E7-448F-4CB3-B189-1316BFC925ED}" destId="{A12FE839-C24A-F248-9DB7-DB4431F2263C}" srcOrd="0" destOrd="0" presId="urn:microsoft.com/office/officeart/2005/8/layout/hList1"/>
    <dgm:cxn modelId="{6E058919-C74C-486F-94C0-62D6EC959969}" srcId="{F2F2E5D0-842F-41AE-B480-13625686945F}" destId="{1E08B767-08E9-46B4-AF80-1612F50828EA}" srcOrd="0" destOrd="0" parTransId="{795F338E-CF97-4011-884D-53AB60396128}" sibTransId="{070ECE6B-68D5-4017-BEB3-AA85FB31826E}"/>
    <dgm:cxn modelId="{24A89B1D-037F-4A2F-A4B8-CAB3E7B8922F}" srcId="{5738DF55-7385-407A-845E-49C3F2F285AA}" destId="{F2F2E5D0-842F-41AE-B480-13625686945F}" srcOrd="1" destOrd="0" parTransId="{B704C688-B23F-44DC-9C2D-EBAA0210FBDA}" sibTransId="{AE45A929-C69C-4B3F-8534-2E04C334953C}"/>
    <dgm:cxn modelId="{C6ED0626-D1AE-F84D-8A33-9172172C19C7}" type="presOf" srcId="{F2F2E5D0-842F-41AE-B480-13625686945F}" destId="{3FC538EC-CE42-5641-B8C2-9DA5CF02AAEB}" srcOrd="0" destOrd="2" presId="urn:microsoft.com/office/officeart/2005/8/layout/hList1"/>
    <dgm:cxn modelId="{93992A38-B37F-4973-97FF-4E57C7454136}" srcId="{E85454E9-D079-4BEC-82BA-747B98206B70}" destId="{C543EC3F-4F15-4500-9CA6-6FEC97C51862}" srcOrd="0" destOrd="0" parTransId="{DC4A1C4E-88DB-44D7-A219-3509886FD2A2}" sibTransId="{1A7522A3-D8D8-4D9F-9B10-E17AA99E1C90}"/>
    <dgm:cxn modelId="{7A56343A-32EB-314F-8655-0ED7DFC0FDEE}" type="presOf" srcId="{E85454E9-D079-4BEC-82BA-747B98206B70}" destId="{3FC538EC-CE42-5641-B8C2-9DA5CF02AAEB}" srcOrd="0" destOrd="6" presId="urn:microsoft.com/office/officeart/2005/8/layout/hList1"/>
    <dgm:cxn modelId="{01803A40-9A21-4116-AF02-3B0B954D05A4}" srcId="{5738DF55-7385-407A-845E-49C3F2F285AA}" destId="{2625268C-852D-4B36-9F85-33E0C82EB660}" srcOrd="2" destOrd="0" parTransId="{5281E5A6-C953-42A7-81A6-06318161B7D1}" sibTransId="{9C015FD9-2B7F-48FE-AB38-030D405744B6}"/>
    <dgm:cxn modelId="{F800C347-0BFF-4F18-808C-92A2AE90742C}" srcId="{D3229E00-798E-46FF-AC24-CC53FAFBDFF4}" destId="{8D49BB21-9768-492D-AB3B-471EFF768081}" srcOrd="0" destOrd="0" parTransId="{B5AFDB98-CD33-4811-A3E4-3085BF510B20}" sibTransId="{F60B41AD-BA18-4DE8-9957-4679074AAC26}"/>
    <dgm:cxn modelId="{5E47DA57-1CD4-421B-AFA3-4FC00F664CF1}" srcId="{06095AEB-D322-40F6-839B-751279D0EA7B}" destId="{5738DF55-7385-407A-845E-49C3F2F285AA}" srcOrd="0" destOrd="0" parTransId="{63DEC980-40E6-4930-9DCC-BB7BCB04AB99}" sibTransId="{4E4F4539-C7E3-4342-BF64-617C682CE774}"/>
    <dgm:cxn modelId="{059EA871-217D-034F-8082-F97F0DAFFC69}" type="presOf" srcId="{2625268C-852D-4B36-9F85-33E0C82EB660}" destId="{3FC538EC-CE42-5641-B8C2-9DA5CF02AAEB}" srcOrd="0" destOrd="4" presId="urn:microsoft.com/office/officeart/2005/8/layout/hList1"/>
    <dgm:cxn modelId="{62D50781-BC36-4691-AB53-89C255408ED8}" srcId="{4DFDE1E7-448F-4CB3-B189-1316BFC925ED}" destId="{3D61CE75-FD39-4F76-A70F-A0EFDEBA218F}" srcOrd="0" destOrd="0" parTransId="{5F67798E-B6FA-41D7-B0B9-C2070ABAC336}" sibTransId="{03156A31-EE15-4FA7-81F7-88D0EF12C6C8}"/>
    <dgm:cxn modelId="{87745B8A-6FBF-43E6-9F5A-40DA12045429}" srcId="{5738DF55-7385-407A-845E-49C3F2F285AA}" destId="{D3229E00-798E-46FF-AC24-CC53FAFBDFF4}" srcOrd="0" destOrd="0" parTransId="{2167A1B9-D167-4F3F-8373-FC8093EE47FB}" sibTransId="{7277157F-B129-4803-9623-0EFB0E223255}"/>
    <dgm:cxn modelId="{A427DF8C-89CE-4EB7-B9F6-4C1F344DAEF4}" srcId="{06095AEB-D322-40F6-839B-751279D0EA7B}" destId="{7D96A7E6-FDE3-4208-883B-0C445E4E2880}" srcOrd="1" destOrd="0" parTransId="{0BC55FB4-7315-4CB1-BA2C-3280CD725D21}" sibTransId="{80B851A6-C525-45CB-A26E-B7C723F8DA99}"/>
    <dgm:cxn modelId="{28CFB899-32D0-A346-9001-5F262ABEBEA2}" type="presOf" srcId="{7D96A7E6-FDE3-4208-883B-0C445E4E2880}" destId="{FD4B3175-8DA9-DB4B-B929-EDA7A9CF5542}" srcOrd="0" destOrd="0" presId="urn:microsoft.com/office/officeart/2005/8/layout/hList1"/>
    <dgm:cxn modelId="{37CB339B-E29A-0E40-804A-E057F6C55669}" type="presOf" srcId="{06095AEB-D322-40F6-839B-751279D0EA7B}" destId="{78784A41-28F1-7240-A744-512C318E0867}" srcOrd="0" destOrd="0" presId="urn:microsoft.com/office/officeart/2005/8/layout/hList1"/>
    <dgm:cxn modelId="{2A36BAB6-06E8-40C6-9D6E-EB613773BA5E}" srcId="{7D96A7E6-FDE3-4208-883B-0C445E4E2880}" destId="{4DFDE1E7-448F-4CB3-B189-1316BFC925ED}" srcOrd="0" destOrd="0" parTransId="{F99A6D42-C007-474C-B14C-ED42A6663860}" sibTransId="{920CA233-595A-4A8A-AEDC-CB0734883AAE}"/>
    <dgm:cxn modelId="{D2433EBE-6C1B-4B68-9428-C476312B7C91}" srcId="{4DFDE1E7-448F-4CB3-B189-1316BFC925ED}" destId="{266B634E-1087-419E-B08B-90C8614F4671}" srcOrd="1" destOrd="0" parTransId="{072BDA8F-2CF7-4709-8A22-FE8191A3B3FC}" sibTransId="{EDD9B7FF-FC27-480C-B4BE-C604D9073865}"/>
    <dgm:cxn modelId="{060118D5-50EE-E646-B341-1ADDB6865A48}" type="presOf" srcId="{5738DF55-7385-407A-845E-49C3F2F285AA}" destId="{6794B4E8-F676-954A-9D85-2A408F603EF3}" srcOrd="0" destOrd="0" presId="urn:microsoft.com/office/officeart/2005/8/layout/hList1"/>
    <dgm:cxn modelId="{D2433EDA-376B-9745-A965-7DFF36532062}" type="presOf" srcId="{1E08B767-08E9-46B4-AF80-1612F50828EA}" destId="{3FC538EC-CE42-5641-B8C2-9DA5CF02AAEB}" srcOrd="0" destOrd="3" presId="urn:microsoft.com/office/officeart/2005/8/layout/hList1"/>
    <dgm:cxn modelId="{4433BEDE-43B1-5E44-84F0-0366F2700806}" type="presOf" srcId="{D3229E00-798E-46FF-AC24-CC53FAFBDFF4}" destId="{3FC538EC-CE42-5641-B8C2-9DA5CF02AAEB}" srcOrd="0" destOrd="0" presId="urn:microsoft.com/office/officeart/2005/8/layout/hList1"/>
    <dgm:cxn modelId="{374FA7E2-8B39-9044-9BA7-854DEEC738F0}" type="presOf" srcId="{3D61CE75-FD39-4F76-A70F-A0EFDEBA218F}" destId="{A12FE839-C24A-F248-9DB7-DB4431F2263C}" srcOrd="0" destOrd="1" presId="urn:microsoft.com/office/officeart/2005/8/layout/hList1"/>
    <dgm:cxn modelId="{4899E6E6-623C-BF42-9DFE-C8ABF4373CEF}" type="presOf" srcId="{D4A2F59A-724B-4D4D-92AB-61805AFFF160}" destId="{3FC538EC-CE42-5641-B8C2-9DA5CF02AAEB}" srcOrd="0" destOrd="5" presId="urn:microsoft.com/office/officeart/2005/8/layout/hList1"/>
    <dgm:cxn modelId="{FE669AEE-3B81-204E-8F4C-1688F1B7B610}" type="presOf" srcId="{266B634E-1087-419E-B08B-90C8614F4671}" destId="{A12FE839-C24A-F248-9DB7-DB4431F2263C}" srcOrd="0" destOrd="2" presId="urn:microsoft.com/office/officeart/2005/8/layout/hList1"/>
    <dgm:cxn modelId="{E955FFFF-4BAF-E44C-8D71-933E5DDF115E}" type="presOf" srcId="{C543EC3F-4F15-4500-9CA6-6FEC97C51862}" destId="{3FC538EC-CE42-5641-B8C2-9DA5CF02AAEB}" srcOrd="0" destOrd="7" presId="urn:microsoft.com/office/officeart/2005/8/layout/hList1"/>
    <dgm:cxn modelId="{16D4A447-65EB-314E-8407-354B7D2C3343}" type="presParOf" srcId="{78784A41-28F1-7240-A744-512C318E0867}" destId="{9474DEC0-26BD-2245-9CC0-73FD9D900AD5}" srcOrd="0" destOrd="0" presId="urn:microsoft.com/office/officeart/2005/8/layout/hList1"/>
    <dgm:cxn modelId="{04B5D4A1-2D3C-7C4B-BEB9-44A2E1821099}" type="presParOf" srcId="{9474DEC0-26BD-2245-9CC0-73FD9D900AD5}" destId="{6794B4E8-F676-954A-9D85-2A408F603EF3}" srcOrd="0" destOrd="0" presId="urn:microsoft.com/office/officeart/2005/8/layout/hList1"/>
    <dgm:cxn modelId="{4A341752-8D6B-4948-9B4F-B2811F27A515}" type="presParOf" srcId="{9474DEC0-26BD-2245-9CC0-73FD9D900AD5}" destId="{3FC538EC-CE42-5641-B8C2-9DA5CF02AAEB}" srcOrd="1" destOrd="0" presId="urn:microsoft.com/office/officeart/2005/8/layout/hList1"/>
    <dgm:cxn modelId="{DFBF8D85-5338-AE45-97C1-B2E966DEAF0B}" type="presParOf" srcId="{78784A41-28F1-7240-A744-512C318E0867}" destId="{4CA9FAF4-F882-A24A-9A7F-309F4E2B8D31}" srcOrd="1" destOrd="0" presId="urn:microsoft.com/office/officeart/2005/8/layout/hList1"/>
    <dgm:cxn modelId="{21585FBC-6772-364E-82B3-ACD9E01DFCD2}" type="presParOf" srcId="{78784A41-28F1-7240-A744-512C318E0867}" destId="{6C9DEE05-337C-1146-89E0-90433F053F73}" srcOrd="2" destOrd="0" presId="urn:microsoft.com/office/officeart/2005/8/layout/hList1"/>
    <dgm:cxn modelId="{68C2D4AC-A998-8B47-9C43-3A10D4C2F136}" type="presParOf" srcId="{6C9DEE05-337C-1146-89E0-90433F053F73}" destId="{FD4B3175-8DA9-DB4B-B929-EDA7A9CF5542}" srcOrd="0" destOrd="0" presId="urn:microsoft.com/office/officeart/2005/8/layout/hList1"/>
    <dgm:cxn modelId="{C6015DB7-7D05-FD40-B438-A657DD79CB09}" type="presParOf" srcId="{6C9DEE05-337C-1146-89E0-90433F053F73}" destId="{A12FE839-C24A-F248-9DB7-DB4431F2263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886581-0F36-4514-BD6A-DC95365016DC}"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C612CEB2-2A47-4A78-AEF2-05A42C8428C0}">
      <dgm:prSet/>
      <dgm:spPr/>
      <dgm:t>
        <a:bodyPr/>
        <a:lstStyle/>
        <a:p>
          <a:r>
            <a:rPr lang="en-AU" b="1"/>
            <a:t>PaaS </a:t>
          </a:r>
          <a:r>
            <a:rPr lang="en-AU"/>
            <a:t>also place significant burdens on consumer's browsers to maintain reliable and secure connections to the provider systems. Therefore, PaaS shares many of the issues of SaaS. However, there are 	some specific issues associated with PaaS	such as:</a:t>
          </a:r>
          <a:endParaRPr lang="en-US"/>
        </a:p>
      </dgm:t>
    </dgm:pt>
    <dgm:pt modelId="{0FF92B26-0015-4ABD-A2EA-98D340E62484}" type="parTrans" cxnId="{8CF5BE91-DCA9-437D-9176-48F549F1A46F}">
      <dgm:prSet/>
      <dgm:spPr/>
      <dgm:t>
        <a:bodyPr/>
        <a:lstStyle/>
        <a:p>
          <a:endParaRPr lang="en-US"/>
        </a:p>
      </dgm:t>
    </dgm:pt>
    <dgm:pt modelId="{5B54F029-6077-4567-A809-A737A5BEC5C6}" type="sibTrans" cxnId="{8CF5BE91-DCA9-437D-9176-48F549F1A46F}">
      <dgm:prSet/>
      <dgm:spPr/>
      <dgm:t>
        <a:bodyPr/>
        <a:lstStyle/>
        <a:p>
          <a:endParaRPr lang="en-US"/>
        </a:p>
      </dgm:t>
    </dgm:pt>
    <dgm:pt modelId="{70EC2DAD-BD8B-4C78-88AB-0F1F5B642E90}">
      <dgm:prSet/>
      <dgm:spPr/>
      <dgm:t>
        <a:bodyPr/>
        <a:lstStyle/>
        <a:p>
          <a:r>
            <a:rPr lang="en-AU"/>
            <a:t>Lack of Portability between PaaS Clouds</a:t>
          </a:r>
          <a:endParaRPr lang="en-US"/>
        </a:p>
      </dgm:t>
    </dgm:pt>
    <dgm:pt modelId="{3028D51E-B6F4-4291-A118-24759A19B86A}" type="parTrans" cxnId="{D25EAE96-EEF3-46FE-89F7-236D1029600E}">
      <dgm:prSet/>
      <dgm:spPr/>
      <dgm:t>
        <a:bodyPr/>
        <a:lstStyle/>
        <a:p>
          <a:endParaRPr lang="en-US"/>
        </a:p>
      </dgm:t>
    </dgm:pt>
    <dgm:pt modelId="{9A31DCB4-CB77-4230-8B89-E022B6D55E4E}" type="sibTrans" cxnId="{D25EAE96-EEF3-46FE-89F7-236D1029600E}">
      <dgm:prSet/>
      <dgm:spPr/>
      <dgm:t>
        <a:bodyPr/>
        <a:lstStyle/>
        <a:p>
          <a:endParaRPr lang="en-US"/>
        </a:p>
      </dgm:t>
    </dgm:pt>
    <dgm:pt modelId="{FD5F5CCE-8E77-46AF-9D20-D76A13B37B7D}">
      <dgm:prSet/>
      <dgm:spPr/>
      <dgm:t>
        <a:bodyPr/>
        <a:lstStyle/>
        <a:p>
          <a:r>
            <a:rPr lang="en-AU"/>
            <a:t>Although standard languages are used yet the implementations of platforms services may vary. For example, file, queue, or hash table interfaces of one platform may differ from another, making it difficult to transfer workloads from one platform to another.</a:t>
          </a:r>
          <a:endParaRPr lang="en-US"/>
        </a:p>
      </dgm:t>
    </dgm:pt>
    <dgm:pt modelId="{1BD8B7C2-5D42-452B-98CD-9429DB0E6153}" type="parTrans" cxnId="{01355240-AA76-4DAC-9CA2-C99D9D931D33}">
      <dgm:prSet/>
      <dgm:spPr/>
      <dgm:t>
        <a:bodyPr/>
        <a:lstStyle/>
        <a:p>
          <a:endParaRPr lang="en-US"/>
        </a:p>
      </dgm:t>
    </dgm:pt>
    <dgm:pt modelId="{4B481888-BFC9-4A5A-B5DE-B96AA22818E5}" type="sibTrans" cxnId="{01355240-AA76-4DAC-9CA2-C99D9D931D33}">
      <dgm:prSet/>
      <dgm:spPr/>
      <dgm:t>
        <a:bodyPr/>
        <a:lstStyle/>
        <a:p>
          <a:endParaRPr lang="en-US"/>
        </a:p>
      </dgm:t>
    </dgm:pt>
    <dgm:pt modelId="{BF692ED4-CE17-48E0-8938-45FC179EAC09}">
      <dgm:prSet/>
      <dgm:spPr/>
      <dgm:t>
        <a:bodyPr/>
        <a:lstStyle/>
        <a:p>
          <a:r>
            <a:rPr lang="en-AU"/>
            <a:t>Event Based Processing Scheduling</a:t>
          </a:r>
          <a:endParaRPr lang="en-US"/>
        </a:p>
      </dgm:t>
    </dgm:pt>
    <dgm:pt modelId="{0CB48865-2B1D-4C31-BC99-924B51B0E0CC}" type="parTrans" cxnId="{4DFDA70B-08A6-4311-AC99-D7C358096E68}">
      <dgm:prSet/>
      <dgm:spPr/>
      <dgm:t>
        <a:bodyPr/>
        <a:lstStyle/>
        <a:p>
          <a:endParaRPr lang="en-US"/>
        </a:p>
      </dgm:t>
    </dgm:pt>
    <dgm:pt modelId="{266768DB-84BD-44AA-9DCA-F278098EACA3}" type="sibTrans" cxnId="{4DFDA70B-08A6-4311-AC99-D7C358096E68}">
      <dgm:prSet/>
      <dgm:spPr/>
      <dgm:t>
        <a:bodyPr/>
        <a:lstStyle/>
        <a:p>
          <a:endParaRPr lang="en-US"/>
        </a:p>
      </dgm:t>
    </dgm:pt>
    <dgm:pt modelId="{5195134F-0D30-4616-880A-AB7171381057}">
      <dgm:prSet/>
      <dgm:spPr/>
      <dgm:t>
        <a:bodyPr/>
        <a:lstStyle/>
        <a:p>
          <a:r>
            <a:rPr lang="en-AU"/>
            <a:t>The PaaS applications are event oriented which poses resource constraints on applications, i.e., they have to answer a request in a given interval of time.</a:t>
          </a:r>
          <a:endParaRPr lang="en-US"/>
        </a:p>
      </dgm:t>
    </dgm:pt>
    <dgm:pt modelId="{543B3BFE-5BBE-4144-B806-6F1E18DB5007}" type="parTrans" cxnId="{64D0B60A-71EC-435E-9F4E-E06C16A0389D}">
      <dgm:prSet/>
      <dgm:spPr/>
      <dgm:t>
        <a:bodyPr/>
        <a:lstStyle/>
        <a:p>
          <a:endParaRPr lang="en-US"/>
        </a:p>
      </dgm:t>
    </dgm:pt>
    <dgm:pt modelId="{38CD4CB3-0B63-4CF0-8B77-C9B958C8A45C}" type="sibTrans" cxnId="{64D0B60A-71EC-435E-9F4E-E06C16A0389D}">
      <dgm:prSet/>
      <dgm:spPr/>
      <dgm:t>
        <a:bodyPr/>
        <a:lstStyle/>
        <a:p>
          <a:endParaRPr lang="en-US"/>
        </a:p>
      </dgm:t>
    </dgm:pt>
    <dgm:pt modelId="{46275F0A-241B-4E6F-BC24-92B6AF706F11}" type="pres">
      <dgm:prSet presAssocID="{EC886581-0F36-4514-BD6A-DC95365016DC}" presName="root" presStyleCnt="0">
        <dgm:presLayoutVars>
          <dgm:dir/>
          <dgm:resizeHandles val="exact"/>
        </dgm:presLayoutVars>
      </dgm:prSet>
      <dgm:spPr/>
    </dgm:pt>
    <dgm:pt modelId="{CBCB9F4B-18F3-446B-8437-9411996AF787}" type="pres">
      <dgm:prSet presAssocID="{C612CEB2-2A47-4A78-AEF2-05A42C8428C0}" presName="compNode" presStyleCnt="0"/>
      <dgm:spPr/>
    </dgm:pt>
    <dgm:pt modelId="{4DE3FF38-A2AE-4199-8F8F-C99FA2FCEE6F}" type="pres">
      <dgm:prSet presAssocID="{C612CEB2-2A47-4A78-AEF2-05A42C8428C0}" presName="bgRect" presStyleLbl="bgShp" presStyleIdx="0" presStyleCnt="3"/>
      <dgm:spPr/>
    </dgm:pt>
    <dgm:pt modelId="{585D5D78-6B6E-4B84-B56E-33BDDCAF3363}" type="pres">
      <dgm:prSet presAssocID="{C612CEB2-2A47-4A78-AEF2-05A42C8428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51B9795-7F2D-4E42-B351-F457413D311B}" type="pres">
      <dgm:prSet presAssocID="{C612CEB2-2A47-4A78-AEF2-05A42C8428C0}" presName="spaceRect" presStyleCnt="0"/>
      <dgm:spPr/>
    </dgm:pt>
    <dgm:pt modelId="{3D8CE7A0-DA24-4100-80CA-E42D9C3BC8E7}" type="pres">
      <dgm:prSet presAssocID="{C612CEB2-2A47-4A78-AEF2-05A42C8428C0}" presName="parTx" presStyleLbl="revTx" presStyleIdx="0" presStyleCnt="5">
        <dgm:presLayoutVars>
          <dgm:chMax val="0"/>
          <dgm:chPref val="0"/>
        </dgm:presLayoutVars>
      </dgm:prSet>
      <dgm:spPr/>
    </dgm:pt>
    <dgm:pt modelId="{D4BEEA84-9DB5-4008-9F91-1ABB8638F84C}" type="pres">
      <dgm:prSet presAssocID="{5B54F029-6077-4567-A809-A737A5BEC5C6}" presName="sibTrans" presStyleCnt="0"/>
      <dgm:spPr/>
    </dgm:pt>
    <dgm:pt modelId="{8EF7534F-555D-4353-ABED-8C66694A0A21}" type="pres">
      <dgm:prSet presAssocID="{70EC2DAD-BD8B-4C78-88AB-0F1F5B642E90}" presName="compNode" presStyleCnt="0"/>
      <dgm:spPr/>
    </dgm:pt>
    <dgm:pt modelId="{B9A1A0CF-3DFA-4D70-AAF5-111DA1BB28F5}" type="pres">
      <dgm:prSet presAssocID="{70EC2DAD-BD8B-4C78-88AB-0F1F5B642E90}" presName="bgRect" presStyleLbl="bgShp" presStyleIdx="1" presStyleCnt="3"/>
      <dgm:spPr/>
    </dgm:pt>
    <dgm:pt modelId="{ACCBD652-77D2-42E0-9941-C489565A621B}" type="pres">
      <dgm:prSet presAssocID="{70EC2DAD-BD8B-4C78-88AB-0F1F5B642E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098CB6B3-8A26-4DA2-A45F-AE5AF433FAA2}" type="pres">
      <dgm:prSet presAssocID="{70EC2DAD-BD8B-4C78-88AB-0F1F5B642E90}" presName="spaceRect" presStyleCnt="0"/>
      <dgm:spPr/>
    </dgm:pt>
    <dgm:pt modelId="{C57EDC95-C9A0-4CE6-8466-35EE83E0B1BC}" type="pres">
      <dgm:prSet presAssocID="{70EC2DAD-BD8B-4C78-88AB-0F1F5B642E90}" presName="parTx" presStyleLbl="revTx" presStyleIdx="1" presStyleCnt="5">
        <dgm:presLayoutVars>
          <dgm:chMax val="0"/>
          <dgm:chPref val="0"/>
        </dgm:presLayoutVars>
      </dgm:prSet>
      <dgm:spPr/>
    </dgm:pt>
    <dgm:pt modelId="{0AE639E3-E2CF-423D-8BD9-5C8BA3137DAF}" type="pres">
      <dgm:prSet presAssocID="{70EC2DAD-BD8B-4C78-88AB-0F1F5B642E90}" presName="desTx" presStyleLbl="revTx" presStyleIdx="2" presStyleCnt="5">
        <dgm:presLayoutVars/>
      </dgm:prSet>
      <dgm:spPr/>
    </dgm:pt>
    <dgm:pt modelId="{23DA30A3-FFF3-4E90-BDD2-2600B787D201}" type="pres">
      <dgm:prSet presAssocID="{9A31DCB4-CB77-4230-8B89-E022B6D55E4E}" presName="sibTrans" presStyleCnt="0"/>
      <dgm:spPr/>
    </dgm:pt>
    <dgm:pt modelId="{57AEABE1-D76C-45AD-B1EC-3301F5C908CA}" type="pres">
      <dgm:prSet presAssocID="{BF692ED4-CE17-48E0-8938-45FC179EAC09}" presName="compNode" presStyleCnt="0"/>
      <dgm:spPr/>
    </dgm:pt>
    <dgm:pt modelId="{2D3D2437-4A8F-4FB9-A57D-091C302DDAA2}" type="pres">
      <dgm:prSet presAssocID="{BF692ED4-CE17-48E0-8938-45FC179EAC09}" presName="bgRect" presStyleLbl="bgShp" presStyleIdx="2" presStyleCnt="3"/>
      <dgm:spPr/>
    </dgm:pt>
    <dgm:pt modelId="{734888FE-399C-4E5B-9727-0CC5AFF955CC}" type="pres">
      <dgm:prSet presAssocID="{BF692ED4-CE17-48E0-8938-45FC179EAC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thly calendar"/>
        </a:ext>
      </dgm:extLst>
    </dgm:pt>
    <dgm:pt modelId="{5D3E0F9E-5AB4-4385-869D-9273AD7272F6}" type="pres">
      <dgm:prSet presAssocID="{BF692ED4-CE17-48E0-8938-45FC179EAC09}" presName="spaceRect" presStyleCnt="0"/>
      <dgm:spPr/>
    </dgm:pt>
    <dgm:pt modelId="{D81BFE4C-31E9-43F1-B919-CC38F77B4B62}" type="pres">
      <dgm:prSet presAssocID="{BF692ED4-CE17-48E0-8938-45FC179EAC09}" presName="parTx" presStyleLbl="revTx" presStyleIdx="3" presStyleCnt="5">
        <dgm:presLayoutVars>
          <dgm:chMax val="0"/>
          <dgm:chPref val="0"/>
        </dgm:presLayoutVars>
      </dgm:prSet>
      <dgm:spPr/>
    </dgm:pt>
    <dgm:pt modelId="{7918CC15-366E-4DC5-BC19-1FD244E2EAD7}" type="pres">
      <dgm:prSet presAssocID="{BF692ED4-CE17-48E0-8938-45FC179EAC09}" presName="desTx" presStyleLbl="revTx" presStyleIdx="4" presStyleCnt="5">
        <dgm:presLayoutVars/>
      </dgm:prSet>
      <dgm:spPr/>
    </dgm:pt>
  </dgm:ptLst>
  <dgm:cxnLst>
    <dgm:cxn modelId="{83A74402-BBF0-9149-8E11-4AADB462DDCD}" type="presOf" srcId="{5195134F-0D30-4616-880A-AB7171381057}" destId="{7918CC15-366E-4DC5-BC19-1FD244E2EAD7}" srcOrd="0" destOrd="0" presId="urn:microsoft.com/office/officeart/2018/2/layout/IconVerticalSolidList"/>
    <dgm:cxn modelId="{64D0B60A-71EC-435E-9F4E-E06C16A0389D}" srcId="{BF692ED4-CE17-48E0-8938-45FC179EAC09}" destId="{5195134F-0D30-4616-880A-AB7171381057}" srcOrd="0" destOrd="0" parTransId="{543B3BFE-5BBE-4144-B806-6F1E18DB5007}" sibTransId="{38CD4CB3-0B63-4CF0-8B77-C9B958C8A45C}"/>
    <dgm:cxn modelId="{4DFDA70B-08A6-4311-AC99-D7C358096E68}" srcId="{EC886581-0F36-4514-BD6A-DC95365016DC}" destId="{BF692ED4-CE17-48E0-8938-45FC179EAC09}" srcOrd="2" destOrd="0" parTransId="{0CB48865-2B1D-4C31-BC99-924B51B0E0CC}" sibTransId="{266768DB-84BD-44AA-9DCA-F278098EACA3}"/>
    <dgm:cxn modelId="{FEF9A439-2E5B-3940-8200-1AB81B6D4101}" type="presOf" srcId="{EC886581-0F36-4514-BD6A-DC95365016DC}" destId="{46275F0A-241B-4E6F-BC24-92B6AF706F11}" srcOrd="0" destOrd="0" presId="urn:microsoft.com/office/officeart/2018/2/layout/IconVerticalSolidList"/>
    <dgm:cxn modelId="{E8BEB23C-C274-AF4C-A680-0383CECF7B87}" type="presOf" srcId="{FD5F5CCE-8E77-46AF-9D20-D76A13B37B7D}" destId="{0AE639E3-E2CF-423D-8BD9-5C8BA3137DAF}" srcOrd="0" destOrd="0" presId="urn:microsoft.com/office/officeart/2018/2/layout/IconVerticalSolidList"/>
    <dgm:cxn modelId="{01355240-AA76-4DAC-9CA2-C99D9D931D33}" srcId="{70EC2DAD-BD8B-4C78-88AB-0F1F5B642E90}" destId="{FD5F5CCE-8E77-46AF-9D20-D76A13B37B7D}" srcOrd="0" destOrd="0" parTransId="{1BD8B7C2-5D42-452B-98CD-9429DB0E6153}" sibTransId="{4B481888-BFC9-4A5A-B5DE-B96AA22818E5}"/>
    <dgm:cxn modelId="{70060E4D-62CA-4B47-9EF3-A438C192C361}" type="presOf" srcId="{C612CEB2-2A47-4A78-AEF2-05A42C8428C0}" destId="{3D8CE7A0-DA24-4100-80CA-E42D9C3BC8E7}" srcOrd="0" destOrd="0" presId="urn:microsoft.com/office/officeart/2018/2/layout/IconVerticalSolidList"/>
    <dgm:cxn modelId="{8CF5BE91-DCA9-437D-9176-48F549F1A46F}" srcId="{EC886581-0F36-4514-BD6A-DC95365016DC}" destId="{C612CEB2-2A47-4A78-AEF2-05A42C8428C0}" srcOrd="0" destOrd="0" parTransId="{0FF92B26-0015-4ABD-A2EA-98D340E62484}" sibTransId="{5B54F029-6077-4567-A809-A737A5BEC5C6}"/>
    <dgm:cxn modelId="{D25EAE96-EEF3-46FE-89F7-236D1029600E}" srcId="{EC886581-0F36-4514-BD6A-DC95365016DC}" destId="{70EC2DAD-BD8B-4C78-88AB-0F1F5B642E90}" srcOrd="1" destOrd="0" parTransId="{3028D51E-B6F4-4291-A118-24759A19B86A}" sibTransId="{9A31DCB4-CB77-4230-8B89-E022B6D55E4E}"/>
    <dgm:cxn modelId="{56835CDB-2F68-C146-A185-FCF322D4F5FD}" type="presOf" srcId="{70EC2DAD-BD8B-4C78-88AB-0F1F5B642E90}" destId="{C57EDC95-C9A0-4CE6-8466-35EE83E0B1BC}" srcOrd="0" destOrd="0" presId="urn:microsoft.com/office/officeart/2018/2/layout/IconVerticalSolidList"/>
    <dgm:cxn modelId="{6D2172FF-83A3-5643-9434-37F7DB3AABFF}" type="presOf" srcId="{BF692ED4-CE17-48E0-8938-45FC179EAC09}" destId="{D81BFE4C-31E9-43F1-B919-CC38F77B4B62}" srcOrd="0" destOrd="0" presId="urn:microsoft.com/office/officeart/2018/2/layout/IconVerticalSolidList"/>
    <dgm:cxn modelId="{D9AEB78B-F80E-4943-9AE1-5371E5EEEEC6}" type="presParOf" srcId="{46275F0A-241B-4E6F-BC24-92B6AF706F11}" destId="{CBCB9F4B-18F3-446B-8437-9411996AF787}" srcOrd="0" destOrd="0" presId="urn:microsoft.com/office/officeart/2018/2/layout/IconVerticalSolidList"/>
    <dgm:cxn modelId="{E6C3C4B1-0921-434B-9FB2-D1596A2920F3}" type="presParOf" srcId="{CBCB9F4B-18F3-446B-8437-9411996AF787}" destId="{4DE3FF38-A2AE-4199-8F8F-C99FA2FCEE6F}" srcOrd="0" destOrd="0" presId="urn:microsoft.com/office/officeart/2018/2/layout/IconVerticalSolidList"/>
    <dgm:cxn modelId="{A7D9DACF-C0DB-3740-A18F-9A2745517885}" type="presParOf" srcId="{CBCB9F4B-18F3-446B-8437-9411996AF787}" destId="{585D5D78-6B6E-4B84-B56E-33BDDCAF3363}" srcOrd="1" destOrd="0" presId="urn:microsoft.com/office/officeart/2018/2/layout/IconVerticalSolidList"/>
    <dgm:cxn modelId="{83812175-D57E-8146-9DD5-EEEF46CCD9A1}" type="presParOf" srcId="{CBCB9F4B-18F3-446B-8437-9411996AF787}" destId="{151B9795-7F2D-4E42-B351-F457413D311B}" srcOrd="2" destOrd="0" presId="urn:microsoft.com/office/officeart/2018/2/layout/IconVerticalSolidList"/>
    <dgm:cxn modelId="{E0071F0D-3BF5-5E40-86D1-2B8C6C49A668}" type="presParOf" srcId="{CBCB9F4B-18F3-446B-8437-9411996AF787}" destId="{3D8CE7A0-DA24-4100-80CA-E42D9C3BC8E7}" srcOrd="3" destOrd="0" presId="urn:microsoft.com/office/officeart/2018/2/layout/IconVerticalSolidList"/>
    <dgm:cxn modelId="{28F5F9BD-AA27-5349-85B7-297191588C69}" type="presParOf" srcId="{46275F0A-241B-4E6F-BC24-92B6AF706F11}" destId="{D4BEEA84-9DB5-4008-9F91-1ABB8638F84C}" srcOrd="1" destOrd="0" presId="urn:microsoft.com/office/officeart/2018/2/layout/IconVerticalSolidList"/>
    <dgm:cxn modelId="{39AA96B9-B976-F341-988C-C787618771C0}" type="presParOf" srcId="{46275F0A-241B-4E6F-BC24-92B6AF706F11}" destId="{8EF7534F-555D-4353-ABED-8C66694A0A21}" srcOrd="2" destOrd="0" presId="urn:microsoft.com/office/officeart/2018/2/layout/IconVerticalSolidList"/>
    <dgm:cxn modelId="{7ADC7552-290A-844C-ADA6-D52E40D631D7}" type="presParOf" srcId="{8EF7534F-555D-4353-ABED-8C66694A0A21}" destId="{B9A1A0CF-3DFA-4D70-AAF5-111DA1BB28F5}" srcOrd="0" destOrd="0" presId="urn:microsoft.com/office/officeart/2018/2/layout/IconVerticalSolidList"/>
    <dgm:cxn modelId="{6D88E705-A43E-A841-B54B-5FC5993BD1EC}" type="presParOf" srcId="{8EF7534F-555D-4353-ABED-8C66694A0A21}" destId="{ACCBD652-77D2-42E0-9941-C489565A621B}" srcOrd="1" destOrd="0" presId="urn:microsoft.com/office/officeart/2018/2/layout/IconVerticalSolidList"/>
    <dgm:cxn modelId="{C5BA8BE1-D2FB-F042-9B01-ECBC14453757}" type="presParOf" srcId="{8EF7534F-555D-4353-ABED-8C66694A0A21}" destId="{098CB6B3-8A26-4DA2-A45F-AE5AF433FAA2}" srcOrd="2" destOrd="0" presId="urn:microsoft.com/office/officeart/2018/2/layout/IconVerticalSolidList"/>
    <dgm:cxn modelId="{AB083A0B-D16A-3B4E-B851-78E77DB550FF}" type="presParOf" srcId="{8EF7534F-555D-4353-ABED-8C66694A0A21}" destId="{C57EDC95-C9A0-4CE6-8466-35EE83E0B1BC}" srcOrd="3" destOrd="0" presId="urn:microsoft.com/office/officeart/2018/2/layout/IconVerticalSolidList"/>
    <dgm:cxn modelId="{131E814F-CFA2-7D41-BB83-91CF94FA6C3E}" type="presParOf" srcId="{8EF7534F-555D-4353-ABED-8C66694A0A21}" destId="{0AE639E3-E2CF-423D-8BD9-5C8BA3137DAF}" srcOrd="4" destOrd="0" presId="urn:microsoft.com/office/officeart/2018/2/layout/IconVerticalSolidList"/>
    <dgm:cxn modelId="{585C4EC5-E370-2142-8EB3-C421410B617C}" type="presParOf" srcId="{46275F0A-241B-4E6F-BC24-92B6AF706F11}" destId="{23DA30A3-FFF3-4E90-BDD2-2600B787D201}" srcOrd="3" destOrd="0" presId="urn:microsoft.com/office/officeart/2018/2/layout/IconVerticalSolidList"/>
    <dgm:cxn modelId="{445989FA-E3D0-6A4B-A733-811A739380FE}" type="presParOf" srcId="{46275F0A-241B-4E6F-BC24-92B6AF706F11}" destId="{57AEABE1-D76C-45AD-B1EC-3301F5C908CA}" srcOrd="4" destOrd="0" presId="urn:microsoft.com/office/officeart/2018/2/layout/IconVerticalSolidList"/>
    <dgm:cxn modelId="{AF1B1B69-74F8-B447-AFF3-B81FBB8F2351}" type="presParOf" srcId="{57AEABE1-D76C-45AD-B1EC-3301F5C908CA}" destId="{2D3D2437-4A8F-4FB9-A57D-091C302DDAA2}" srcOrd="0" destOrd="0" presId="urn:microsoft.com/office/officeart/2018/2/layout/IconVerticalSolidList"/>
    <dgm:cxn modelId="{9B561D4F-77EA-9C4F-BB36-38ACEFF0BFE4}" type="presParOf" srcId="{57AEABE1-D76C-45AD-B1EC-3301F5C908CA}" destId="{734888FE-399C-4E5B-9727-0CC5AFF955CC}" srcOrd="1" destOrd="0" presId="urn:microsoft.com/office/officeart/2018/2/layout/IconVerticalSolidList"/>
    <dgm:cxn modelId="{7E44BE9F-D377-584B-B88E-A074A9CF8D1F}" type="presParOf" srcId="{57AEABE1-D76C-45AD-B1EC-3301F5C908CA}" destId="{5D3E0F9E-5AB4-4385-869D-9273AD7272F6}" srcOrd="2" destOrd="0" presId="urn:microsoft.com/office/officeart/2018/2/layout/IconVerticalSolidList"/>
    <dgm:cxn modelId="{78F80AB4-0AAC-774F-8EBA-F204328EC5E2}" type="presParOf" srcId="{57AEABE1-D76C-45AD-B1EC-3301F5C908CA}" destId="{D81BFE4C-31E9-43F1-B919-CC38F77B4B62}" srcOrd="3" destOrd="0" presId="urn:microsoft.com/office/officeart/2018/2/layout/IconVerticalSolidList"/>
    <dgm:cxn modelId="{67400C9E-3034-464D-A682-0246AFEBE667}" type="presParOf" srcId="{57AEABE1-D76C-45AD-B1EC-3301F5C908CA}" destId="{7918CC15-366E-4DC5-BC19-1FD244E2EAD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76313-92B2-4FF2-9912-493D3EC1A32E}">
      <dsp:nvSpPr>
        <dsp:cNvPr id="0" name=""/>
        <dsp:cNvSpPr/>
      </dsp:nvSpPr>
      <dsp:spPr>
        <a:xfrm>
          <a:off x="559800" y="37061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03AD11-9861-4461-9848-5C4C23A6EDA2}">
      <dsp:nvSpPr>
        <dsp:cNvPr id="0" name=""/>
        <dsp:cNvSpPr/>
      </dsp:nvSpPr>
      <dsp:spPr>
        <a:xfrm>
          <a:off x="559800" y="203811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11300">
            <a:lnSpc>
              <a:spcPct val="90000"/>
            </a:lnSpc>
            <a:spcBef>
              <a:spcPct val="0"/>
            </a:spcBef>
            <a:spcAft>
              <a:spcPct val="35000"/>
            </a:spcAft>
            <a:buNone/>
            <a:defRPr b="1"/>
          </a:pPr>
          <a:r>
            <a:rPr lang="en-US" sz="3400" kern="1200"/>
            <a:t>Business Drivers</a:t>
          </a:r>
        </a:p>
      </dsp:txBody>
      <dsp:txXfrm>
        <a:off x="559800" y="2038118"/>
        <a:ext cx="4320000" cy="648000"/>
      </dsp:txXfrm>
    </dsp:sp>
    <dsp:sp modelId="{B6D59A68-3603-433A-9B57-513BFE8DD2F3}">
      <dsp:nvSpPr>
        <dsp:cNvPr id="0" name=""/>
        <dsp:cNvSpPr/>
      </dsp:nvSpPr>
      <dsp:spPr>
        <a:xfrm>
          <a:off x="559800" y="2758443"/>
          <a:ext cx="4320000" cy="12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Capacity Planning</a:t>
          </a:r>
        </a:p>
        <a:p>
          <a:pPr marL="0" lvl="0" indent="0" algn="l" defTabSz="755650">
            <a:lnSpc>
              <a:spcPct val="90000"/>
            </a:lnSpc>
            <a:spcBef>
              <a:spcPct val="0"/>
            </a:spcBef>
            <a:spcAft>
              <a:spcPct val="35000"/>
            </a:spcAft>
            <a:buNone/>
          </a:pPr>
          <a:r>
            <a:rPr lang="en-US" sz="1700" kern="1200"/>
            <a:t>Cost Reduction</a:t>
          </a:r>
        </a:p>
        <a:p>
          <a:pPr marL="0" lvl="0" indent="0" algn="l" defTabSz="755650">
            <a:lnSpc>
              <a:spcPct val="90000"/>
            </a:lnSpc>
            <a:spcBef>
              <a:spcPct val="0"/>
            </a:spcBef>
            <a:spcAft>
              <a:spcPct val="35000"/>
            </a:spcAft>
            <a:buNone/>
          </a:pPr>
          <a:r>
            <a:rPr lang="en-US" sz="1700" kern="1200"/>
            <a:t>Organizational Agility</a:t>
          </a:r>
        </a:p>
      </dsp:txBody>
      <dsp:txXfrm>
        <a:off x="559800" y="2758443"/>
        <a:ext cx="4320000" cy="1228462"/>
      </dsp:txXfrm>
    </dsp:sp>
    <dsp:sp modelId="{AEBBE2A8-736F-4C67-92ED-9113C71E2AE9}">
      <dsp:nvSpPr>
        <dsp:cNvPr id="0" name=""/>
        <dsp:cNvSpPr/>
      </dsp:nvSpPr>
      <dsp:spPr>
        <a:xfrm>
          <a:off x="5635800" y="37061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31BF4A-568E-4A28-A3D8-4B9CB4682A83}">
      <dsp:nvSpPr>
        <dsp:cNvPr id="0" name=""/>
        <dsp:cNvSpPr/>
      </dsp:nvSpPr>
      <dsp:spPr>
        <a:xfrm>
          <a:off x="5635800" y="203811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11300">
            <a:lnSpc>
              <a:spcPct val="90000"/>
            </a:lnSpc>
            <a:spcBef>
              <a:spcPct val="0"/>
            </a:spcBef>
            <a:spcAft>
              <a:spcPct val="35000"/>
            </a:spcAft>
            <a:buNone/>
            <a:defRPr b="1"/>
          </a:pPr>
          <a:r>
            <a:rPr lang="en-US" sz="3400" kern="1200"/>
            <a:t>Technology Innovations</a:t>
          </a:r>
        </a:p>
      </dsp:txBody>
      <dsp:txXfrm>
        <a:off x="5635800" y="2038118"/>
        <a:ext cx="4320000" cy="648000"/>
      </dsp:txXfrm>
    </dsp:sp>
    <dsp:sp modelId="{373DCFFD-D6F0-4BD1-A7D4-2B9A4EC3BF2B}">
      <dsp:nvSpPr>
        <dsp:cNvPr id="0" name=""/>
        <dsp:cNvSpPr/>
      </dsp:nvSpPr>
      <dsp:spPr>
        <a:xfrm>
          <a:off x="5635800" y="2758443"/>
          <a:ext cx="4320000" cy="1228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Clusters</a:t>
          </a:r>
        </a:p>
        <a:p>
          <a:pPr marL="0" lvl="0" indent="0" algn="l" defTabSz="755650">
            <a:lnSpc>
              <a:spcPct val="90000"/>
            </a:lnSpc>
            <a:spcBef>
              <a:spcPct val="0"/>
            </a:spcBef>
            <a:spcAft>
              <a:spcPct val="35000"/>
            </a:spcAft>
            <a:buNone/>
          </a:pPr>
          <a:r>
            <a:rPr lang="en-US" sz="1700" kern="1200" dirty="0"/>
            <a:t>Grid</a:t>
          </a:r>
        </a:p>
        <a:p>
          <a:pPr marL="0" lvl="0" indent="0" algn="l" defTabSz="755650">
            <a:lnSpc>
              <a:spcPct val="90000"/>
            </a:lnSpc>
            <a:spcBef>
              <a:spcPct val="0"/>
            </a:spcBef>
            <a:spcAft>
              <a:spcPct val="35000"/>
            </a:spcAft>
            <a:buNone/>
          </a:pPr>
          <a:r>
            <a:rPr lang="en-US" sz="1700" kern="1200" dirty="0"/>
            <a:t>Virtualization</a:t>
          </a:r>
        </a:p>
        <a:p>
          <a:pPr marL="0" lvl="0" indent="0" algn="l" defTabSz="755650">
            <a:lnSpc>
              <a:spcPct val="90000"/>
            </a:lnSpc>
            <a:spcBef>
              <a:spcPct val="0"/>
            </a:spcBef>
            <a:spcAft>
              <a:spcPct val="35000"/>
            </a:spcAft>
            <a:buNone/>
          </a:pPr>
          <a:r>
            <a:rPr lang="en-US" sz="1700" kern="1200" dirty="0"/>
            <a:t>Web Services</a:t>
          </a:r>
        </a:p>
      </dsp:txBody>
      <dsp:txXfrm>
        <a:off x="5635800" y="2758443"/>
        <a:ext cx="4320000" cy="1228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F85407-FD29-BA40-8B58-5481ABB4B108}">
      <dsp:nvSpPr>
        <dsp:cNvPr id="0" name=""/>
        <dsp:cNvSpPr/>
      </dsp:nvSpPr>
      <dsp:spPr>
        <a:xfrm>
          <a:off x="1136488" y="1362"/>
          <a:ext cx="3891781" cy="24712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27AB11-92CE-0941-9F36-04CA7B18220A}">
      <dsp:nvSpPr>
        <dsp:cNvPr id="0" name=""/>
        <dsp:cNvSpPr/>
      </dsp:nvSpPr>
      <dsp:spPr>
        <a:xfrm>
          <a:off x="1568908" y="412161"/>
          <a:ext cx="3891781" cy="247128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Cloud: </a:t>
          </a:r>
          <a:r>
            <a:rPr lang="en-US" sz="1900" kern="1200" dirty="0"/>
            <a:t>A </a:t>
          </a:r>
          <a:r>
            <a:rPr lang="en-US" sz="1900" i="1" kern="1200" dirty="0"/>
            <a:t>cloud </a:t>
          </a:r>
          <a:r>
            <a:rPr lang="en-US" sz="1900" kern="1200" dirty="0"/>
            <a:t>refers to a distinct IT environment that is designed for 	the  purpose  of  remotely  provisioning  scalable  and  measured  IT 	resources.</a:t>
          </a:r>
        </a:p>
      </dsp:txBody>
      <dsp:txXfrm>
        <a:off x="1641289" y="484542"/>
        <a:ext cx="3747019" cy="2326518"/>
      </dsp:txXfrm>
    </dsp:sp>
    <dsp:sp modelId="{3419EDC6-AA89-074C-9C05-5AF7C683D169}">
      <dsp:nvSpPr>
        <dsp:cNvPr id="0" name=""/>
        <dsp:cNvSpPr/>
      </dsp:nvSpPr>
      <dsp:spPr>
        <a:xfrm>
          <a:off x="5893110" y="1362"/>
          <a:ext cx="3891781" cy="24712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62501B-2E95-4B46-881B-9E091925AAA3}">
      <dsp:nvSpPr>
        <dsp:cNvPr id="0" name=""/>
        <dsp:cNvSpPr/>
      </dsp:nvSpPr>
      <dsp:spPr>
        <a:xfrm>
          <a:off x="6325530" y="412161"/>
          <a:ext cx="3891781" cy="247128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IT Resource: </a:t>
          </a:r>
          <a:r>
            <a:rPr lang="en-US" sz="1900" kern="1200"/>
            <a:t>An </a:t>
          </a:r>
          <a:r>
            <a:rPr lang="en-US" sz="1900" i="1" kern="1200"/>
            <a:t>IT resource </a:t>
          </a:r>
          <a:r>
            <a:rPr lang="en-US" sz="1900" kern="1200"/>
            <a:t>is a physical or virtual IT-related artifact 	that can be either software-based, such as a virtual server or a custom 	software program, or hardware-based, such as a physical server or a 	network device.</a:t>
          </a:r>
        </a:p>
      </dsp:txBody>
      <dsp:txXfrm>
        <a:off x="6397911" y="484542"/>
        <a:ext cx="3747019" cy="23265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B1844-1C04-4EA2-A287-B1922F42F0B0}">
      <dsp:nvSpPr>
        <dsp:cNvPr id="0" name=""/>
        <dsp:cNvSpPr/>
      </dsp:nvSpPr>
      <dsp:spPr>
        <a:xfrm>
          <a:off x="0" y="908268"/>
          <a:ext cx="6245265"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A0A9D-3871-4E53-AB64-3D2EFFBD5214}">
      <dsp:nvSpPr>
        <dsp:cNvPr id="0" name=""/>
        <dsp:cNvSpPr/>
      </dsp:nvSpPr>
      <dsp:spPr>
        <a:xfrm>
          <a:off x="507233" y="1285549"/>
          <a:ext cx="922242" cy="922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0932CD-9867-4C3D-8D98-BCF9C66BBC1B}">
      <dsp:nvSpPr>
        <dsp:cNvPr id="0" name=""/>
        <dsp:cNvSpPr/>
      </dsp:nvSpPr>
      <dsp:spPr>
        <a:xfrm>
          <a:off x="1936708" y="908268"/>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90000"/>
            </a:lnSpc>
            <a:spcBef>
              <a:spcPct val="0"/>
            </a:spcBef>
            <a:spcAft>
              <a:spcPct val="35000"/>
            </a:spcAft>
            <a:buNone/>
          </a:pPr>
          <a:r>
            <a:rPr lang="en-AU" sz="1500" b="1" kern="1200"/>
            <a:t>On-Premise:  </a:t>
          </a:r>
          <a:r>
            <a:rPr lang="en-AU" sz="1500" kern="1200"/>
            <a:t>An  IT  resource  that  is  hosted  in  a  conventional  IT 	enterprise  within  an  organizational  boundary  (that  does  not 	specifically represent a cloud) is considered to be located on the 	premises of the IT enterprise, or </a:t>
          </a:r>
          <a:r>
            <a:rPr lang="en-AU" sz="1500" i="1" kern="1200"/>
            <a:t>on-premise.</a:t>
          </a:r>
          <a:endParaRPr lang="en-US" sz="1500" kern="1200"/>
        </a:p>
      </dsp:txBody>
      <dsp:txXfrm>
        <a:off x="1936708" y="908268"/>
        <a:ext cx="4308556" cy="1676804"/>
      </dsp:txXfrm>
    </dsp:sp>
    <dsp:sp modelId="{F00C8074-D63B-4629-9067-0FC720C91DDF}">
      <dsp:nvSpPr>
        <dsp:cNvPr id="0" name=""/>
        <dsp:cNvSpPr/>
      </dsp:nvSpPr>
      <dsp:spPr>
        <a:xfrm>
          <a:off x="0" y="3004274"/>
          <a:ext cx="6245265"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DB10E-7E01-47DA-9EAB-E189B9490010}">
      <dsp:nvSpPr>
        <dsp:cNvPr id="0" name=""/>
        <dsp:cNvSpPr/>
      </dsp:nvSpPr>
      <dsp:spPr>
        <a:xfrm>
          <a:off x="507233" y="3381554"/>
          <a:ext cx="922242" cy="922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9E8B3A-D23F-4151-AA21-B6EF40DEABBC}">
      <dsp:nvSpPr>
        <dsp:cNvPr id="0" name=""/>
        <dsp:cNvSpPr/>
      </dsp:nvSpPr>
      <dsp:spPr>
        <a:xfrm>
          <a:off x="1936708" y="3004274"/>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90000"/>
            </a:lnSpc>
            <a:spcBef>
              <a:spcPct val="0"/>
            </a:spcBef>
            <a:spcAft>
              <a:spcPct val="35000"/>
            </a:spcAft>
            <a:buNone/>
          </a:pPr>
          <a:r>
            <a:rPr lang="en-AU" sz="1500" b="1" kern="1200"/>
            <a:t>Cloud  Consumers  and  Cloud  Providers:  </a:t>
          </a:r>
          <a:r>
            <a:rPr lang="en-AU" sz="1500" kern="1200"/>
            <a:t>The  party  that  provides 	cloud-based IT resources is the </a:t>
          </a:r>
          <a:r>
            <a:rPr lang="en-AU" sz="1500" i="1" kern="1200"/>
            <a:t>cloud provider</a:t>
          </a:r>
          <a:r>
            <a:rPr lang="en-AU" sz="1500" kern="1200"/>
            <a:t>. The party that uses 	cloud-based IT resources is the </a:t>
          </a:r>
          <a:r>
            <a:rPr lang="en-AU" sz="1500" i="1" kern="1200"/>
            <a:t>cloud consumer</a:t>
          </a:r>
          <a:r>
            <a:rPr lang="en-AU" sz="1500" kern="1200"/>
            <a:t>.</a:t>
          </a:r>
          <a:endParaRPr lang="en-US" sz="1500" kern="1200"/>
        </a:p>
      </dsp:txBody>
      <dsp:txXfrm>
        <a:off x="1936708" y="3004274"/>
        <a:ext cx="4308556" cy="16768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56858-8C62-489F-8A2F-9C71AF063ABB}">
      <dsp:nvSpPr>
        <dsp:cNvPr id="0" name=""/>
        <dsp:cNvSpPr/>
      </dsp:nvSpPr>
      <dsp:spPr>
        <a:xfrm>
          <a:off x="5527" y="303329"/>
          <a:ext cx="1097489" cy="10974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E5D093-438F-4C4B-835D-020EFB434639}">
      <dsp:nvSpPr>
        <dsp:cNvPr id="0" name=""/>
        <dsp:cNvSpPr/>
      </dsp:nvSpPr>
      <dsp:spPr>
        <a:xfrm>
          <a:off x="5527" y="1561840"/>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a:t>On-demand self-service</a:t>
          </a:r>
        </a:p>
      </dsp:txBody>
      <dsp:txXfrm>
        <a:off x="5527" y="1561840"/>
        <a:ext cx="3135684" cy="470352"/>
      </dsp:txXfrm>
    </dsp:sp>
    <dsp:sp modelId="{D5E4E7A2-FB6D-4109-BB95-B1442A54D582}">
      <dsp:nvSpPr>
        <dsp:cNvPr id="0" name=""/>
        <dsp:cNvSpPr/>
      </dsp:nvSpPr>
      <dsp:spPr>
        <a:xfrm>
          <a:off x="5527" y="2107086"/>
          <a:ext cx="3135684" cy="1940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A consumer can unilaterally provision computing capabilities, such as server time and network storage, as needed automatically without requiring human interaction with each service provider.</a:t>
          </a:r>
        </a:p>
      </dsp:txBody>
      <dsp:txXfrm>
        <a:off x="5527" y="2107086"/>
        <a:ext cx="3135684" cy="1940921"/>
      </dsp:txXfrm>
    </dsp:sp>
    <dsp:sp modelId="{87DCB391-35D5-457C-B7F7-027A152FD4A7}">
      <dsp:nvSpPr>
        <dsp:cNvPr id="0" name=""/>
        <dsp:cNvSpPr/>
      </dsp:nvSpPr>
      <dsp:spPr>
        <a:xfrm>
          <a:off x="3689957" y="303329"/>
          <a:ext cx="1097489" cy="10974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6F13CD-4970-49E7-A1BE-E8A346D18676}">
      <dsp:nvSpPr>
        <dsp:cNvPr id="0" name=""/>
        <dsp:cNvSpPr/>
      </dsp:nvSpPr>
      <dsp:spPr>
        <a:xfrm>
          <a:off x="3689957" y="1561840"/>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a:t>Broad network access (Ubiquitous access)</a:t>
          </a:r>
        </a:p>
      </dsp:txBody>
      <dsp:txXfrm>
        <a:off x="3689957" y="1561840"/>
        <a:ext cx="3135684" cy="470352"/>
      </dsp:txXfrm>
    </dsp:sp>
    <dsp:sp modelId="{733E973D-ECC8-4B2A-BA18-03AE19CF0448}">
      <dsp:nvSpPr>
        <dsp:cNvPr id="0" name=""/>
        <dsp:cNvSpPr/>
      </dsp:nvSpPr>
      <dsp:spPr>
        <a:xfrm>
          <a:off x="3689957" y="2107086"/>
          <a:ext cx="3135684" cy="1940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It represents the ability for a cloud service to be widely accessible.</a:t>
          </a:r>
        </a:p>
        <a:p>
          <a:pPr marL="0" lvl="0" indent="0" algn="l" defTabSz="533400">
            <a:lnSpc>
              <a:spcPct val="90000"/>
            </a:lnSpc>
            <a:spcBef>
              <a:spcPct val="0"/>
            </a:spcBef>
            <a:spcAft>
              <a:spcPct val="35000"/>
            </a:spcAft>
            <a:buNone/>
          </a:pPr>
          <a:r>
            <a:rPr lang="en-US" sz="1200" kern="1200"/>
            <a:t>Establishing ubiquitous access for a cloud service can require support for a range of devices, transport protocols, interfaces, and security technologies.</a:t>
          </a:r>
        </a:p>
      </dsp:txBody>
      <dsp:txXfrm>
        <a:off x="3689957" y="2107086"/>
        <a:ext cx="3135684" cy="1940921"/>
      </dsp:txXfrm>
    </dsp:sp>
    <dsp:sp modelId="{B1494AC9-317A-4544-B8A3-DADFF255C9CB}">
      <dsp:nvSpPr>
        <dsp:cNvPr id="0" name=""/>
        <dsp:cNvSpPr/>
      </dsp:nvSpPr>
      <dsp:spPr>
        <a:xfrm>
          <a:off x="7374387" y="303329"/>
          <a:ext cx="1097489" cy="10974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9F0AB2-0D0D-45AA-8E09-86DEE6944794}">
      <dsp:nvSpPr>
        <dsp:cNvPr id="0" name=""/>
        <dsp:cNvSpPr/>
      </dsp:nvSpPr>
      <dsp:spPr>
        <a:xfrm>
          <a:off x="7374387" y="1561840"/>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defRPr b="1"/>
          </a:pPr>
          <a:r>
            <a:rPr lang="en-US" sz="1600" kern="1200"/>
            <a:t>Resource pooling (using Multitenancy)</a:t>
          </a:r>
        </a:p>
      </dsp:txBody>
      <dsp:txXfrm>
        <a:off x="7374387" y="1561840"/>
        <a:ext cx="3135684" cy="470352"/>
      </dsp:txXfrm>
    </dsp:sp>
    <dsp:sp modelId="{6FB60060-930B-4F7E-8FFF-A2C096E4FB40}">
      <dsp:nvSpPr>
        <dsp:cNvPr id="0" name=""/>
        <dsp:cNvSpPr/>
      </dsp:nvSpPr>
      <dsp:spPr>
        <a:xfrm>
          <a:off x="7374387" y="2107086"/>
          <a:ext cx="3135684" cy="1940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The provider’s computing resources are pooled to serve multiple consumers using a multi- tenant model, with different physical and virtual resources dynamically assigned and reassigned according to consumer demand.</a:t>
          </a:r>
        </a:p>
        <a:p>
          <a:pPr marL="0" lvl="0" indent="0" algn="l" defTabSz="533400">
            <a:lnSpc>
              <a:spcPct val="90000"/>
            </a:lnSpc>
            <a:spcBef>
              <a:spcPct val="0"/>
            </a:spcBef>
            <a:spcAft>
              <a:spcPct val="35000"/>
            </a:spcAft>
            <a:buNone/>
          </a:pPr>
          <a:r>
            <a:rPr lang="en-US" sz="1200" kern="1200"/>
            <a:t>There is a sense of location independence in that the customer generally has no control or knowledge over the exact location of the provided resources but may be able to specify location at a higher level of abstraction (e.g., country, state, or datacenter).</a:t>
          </a:r>
        </a:p>
      </dsp:txBody>
      <dsp:txXfrm>
        <a:off x="7374387" y="2107086"/>
        <a:ext cx="3135684" cy="19409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77675-88CE-674A-9CA5-EAE4F2D2F05C}">
      <dsp:nvSpPr>
        <dsp:cNvPr id="0" name=""/>
        <dsp:cNvSpPr/>
      </dsp:nvSpPr>
      <dsp:spPr>
        <a:xfrm>
          <a:off x="0" y="56792"/>
          <a:ext cx="5458837" cy="55165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defRPr b="1"/>
          </a:pPr>
          <a:r>
            <a:rPr lang="en-US" sz="2300" kern="1200"/>
            <a:t>Rapid Elasticity</a:t>
          </a:r>
        </a:p>
      </dsp:txBody>
      <dsp:txXfrm>
        <a:off x="26930" y="83722"/>
        <a:ext cx="5404977" cy="497795"/>
      </dsp:txXfrm>
    </dsp:sp>
    <dsp:sp modelId="{6867D15C-E263-894E-93A5-E38BE3B36493}">
      <dsp:nvSpPr>
        <dsp:cNvPr id="0" name=""/>
        <dsp:cNvSpPr/>
      </dsp:nvSpPr>
      <dsp:spPr>
        <a:xfrm>
          <a:off x="0" y="608447"/>
          <a:ext cx="5458837" cy="10712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1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i="1" kern="1200"/>
            <a:t>Elasticity </a:t>
          </a:r>
          <a:r>
            <a:rPr lang="en-US" sz="1800" kern="1200"/>
            <a:t>is the automated ability of a cloud to transparently scale IT resources, as required in response to runtime conditions or as pre-determined by the cloud consumer or cloud provider.</a:t>
          </a:r>
        </a:p>
      </dsp:txBody>
      <dsp:txXfrm>
        <a:off x="0" y="608447"/>
        <a:ext cx="5458837" cy="1071225"/>
      </dsp:txXfrm>
    </dsp:sp>
    <dsp:sp modelId="{C1801E9F-F2CA-594F-AF33-7E835D85AB55}">
      <dsp:nvSpPr>
        <dsp:cNvPr id="0" name=""/>
        <dsp:cNvSpPr/>
      </dsp:nvSpPr>
      <dsp:spPr>
        <a:xfrm>
          <a:off x="0" y="1679672"/>
          <a:ext cx="5458837" cy="551655"/>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defRPr b="1"/>
          </a:pPr>
          <a:r>
            <a:rPr lang="en-US" sz="2300" kern="1200"/>
            <a:t>Measured Service</a:t>
          </a:r>
        </a:p>
      </dsp:txBody>
      <dsp:txXfrm>
        <a:off x="26930" y="1706602"/>
        <a:ext cx="5404977" cy="497795"/>
      </dsp:txXfrm>
    </dsp:sp>
    <dsp:sp modelId="{66D2AA16-6126-3F4F-B1DF-005F1D560AC0}">
      <dsp:nvSpPr>
        <dsp:cNvPr id="0" name=""/>
        <dsp:cNvSpPr/>
      </dsp:nvSpPr>
      <dsp:spPr>
        <a:xfrm>
          <a:off x="0" y="2231327"/>
          <a:ext cx="5458837" cy="190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1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The </a:t>
          </a:r>
          <a:r>
            <a:rPr lang="en-US" sz="1800" i="1" kern="1200"/>
            <a:t>measured usage </a:t>
          </a:r>
          <a:r>
            <a:rPr lang="en-US" sz="1800" kern="1200"/>
            <a:t>characteristic represents the ability of a cloud platform to keep track of the usage of its IT resources, primarily by cloud consumers.</a:t>
          </a:r>
        </a:p>
        <a:p>
          <a:pPr marL="171450" lvl="1" indent="-171450" algn="l" defTabSz="800100">
            <a:lnSpc>
              <a:spcPct val="90000"/>
            </a:lnSpc>
            <a:spcBef>
              <a:spcPct val="0"/>
            </a:spcBef>
            <a:spcAft>
              <a:spcPct val="20000"/>
            </a:spcAft>
            <a:buChar char="•"/>
          </a:pPr>
          <a:r>
            <a:rPr lang="en-US" sz="1800" kern="1200"/>
            <a:t>Based on what is measured, the cloud provider can charge a cloud consumer only for the IT resources actually used and/or for the timeframe during which access to the IT resources was granted.</a:t>
          </a:r>
        </a:p>
      </dsp:txBody>
      <dsp:txXfrm>
        <a:off x="0" y="2231327"/>
        <a:ext cx="5458837" cy="1904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5E244-E836-4590-ADAD-23D120B970C1}">
      <dsp:nvSpPr>
        <dsp:cNvPr id="0" name=""/>
        <dsp:cNvSpPr/>
      </dsp:nvSpPr>
      <dsp:spPr>
        <a:xfrm>
          <a:off x="0" y="514"/>
          <a:ext cx="10340975" cy="12042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196F97-ECE2-44FD-8EBC-A9B2A5A06EE0}">
      <dsp:nvSpPr>
        <dsp:cNvPr id="0" name=""/>
        <dsp:cNvSpPr/>
      </dsp:nvSpPr>
      <dsp:spPr>
        <a:xfrm>
          <a:off x="364273" y="271461"/>
          <a:ext cx="662315" cy="662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AB9D5A-2247-46D3-855E-18623421A4B4}">
      <dsp:nvSpPr>
        <dsp:cNvPr id="0" name=""/>
        <dsp:cNvSpPr/>
      </dsp:nvSpPr>
      <dsp:spPr>
        <a:xfrm>
          <a:off x="1390862" y="514"/>
          <a:ext cx="8950112" cy="1204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446" tIns="127446" rIns="127446" bIns="127446" numCol="1" spcCol="1270" anchor="ctr" anchorCtr="0">
          <a:noAutofit/>
        </a:bodyPr>
        <a:lstStyle/>
        <a:p>
          <a:pPr marL="0" lvl="0" indent="0" algn="l" defTabSz="889000">
            <a:lnSpc>
              <a:spcPct val="100000"/>
            </a:lnSpc>
            <a:spcBef>
              <a:spcPct val="0"/>
            </a:spcBef>
            <a:spcAft>
              <a:spcPct val="35000"/>
            </a:spcAft>
            <a:buNone/>
          </a:pPr>
          <a:r>
            <a:rPr lang="en-US" sz="2000" b="0" i="0" kern="1200" dirty="0"/>
            <a:t>IaaS resources such as virtual machines, storages, bandwidth, IP addresses, monitoring services, firewalls, etc., all are made available to the consumers on rent.</a:t>
          </a:r>
          <a:endParaRPr lang="en-US" sz="2000" kern="1200" dirty="0"/>
        </a:p>
      </dsp:txBody>
      <dsp:txXfrm>
        <a:off x="1390862" y="514"/>
        <a:ext cx="8950112" cy="1204210"/>
      </dsp:txXfrm>
    </dsp:sp>
    <dsp:sp modelId="{16B007F3-23C4-4E84-89C6-84F6497A389F}">
      <dsp:nvSpPr>
        <dsp:cNvPr id="0" name=""/>
        <dsp:cNvSpPr/>
      </dsp:nvSpPr>
      <dsp:spPr>
        <a:xfrm>
          <a:off x="0" y="1505777"/>
          <a:ext cx="10340975" cy="12042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D24FDC-B15C-4ECE-AC82-0EAF7DFA17F7}">
      <dsp:nvSpPr>
        <dsp:cNvPr id="0" name=""/>
        <dsp:cNvSpPr/>
      </dsp:nvSpPr>
      <dsp:spPr>
        <a:xfrm>
          <a:off x="364273" y="1776724"/>
          <a:ext cx="662315" cy="662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1049A7-C73F-4148-BEDF-D543F0D94D34}">
      <dsp:nvSpPr>
        <dsp:cNvPr id="0" name=""/>
        <dsp:cNvSpPr/>
      </dsp:nvSpPr>
      <dsp:spPr>
        <a:xfrm>
          <a:off x="1390862" y="1505777"/>
          <a:ext cx="8950112" cy="1204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446" tIns="127446" rIns="127446" bIns="127446" numCol="1" spcCol="1270" anchor="ctr" anchorCtr="0">
          <a:noAutofit/>
        </a:bodyPr>
        <a:lstStyle/>
        <a:p>
          <a:pPr marL="0" lvl="0" indent="0" algn="l" defTabSz="889000">
            <a:lnSpc>
              <a:spcPct val="100000"/>
            </a:lnSpc>
            <a:spcBef>
              <a:spcPct val="0"/>
            </a:spcBef>
            <a:spcAft>
              <a:spcPct val="35000"/>
            </a:spcAft>
            <a:buNone/>
          </a:pPr>
          <a:r>
            <a:rPr lang="en-US" sz="2000" b="0" i="0" kern="1200" dirty="0"/>
            <a:t>The consumer has to pay based the length of time a consumer retains a resource.</a:t>
          </a:r>
          <a:endParaRPr lang="en-US" sz="2000" kern="1200" dirty="0"/>
        </a:p>
      </dsp:txBody>
      <dsp:txXfrm>
        <a:off x="1390862" y="1505777"/>
        <a:ext cx="8950112" cy="1204210"/>
      </dsp:txXfrm>
    </dsp:sp>
    <dsp:sp modelId="{2C2E1108-C3F2-4FE4-A1F2-27B6EFBB04E3}">
      <dsp:nvSpPr>
        <dsp:cNvPr id="0" name=""/>
        <dsp:cNvSpPr/>
      </dsp:nvSpPr>
      <dsp:spPr>
        <a:xfrm>
          <a:off x="0" y="3011040"/>
          <a:ext cx="10340975" cy="12042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0613-C990-486C-863B-C79E530F621C}">
      <dsp:nvSpPr>
        <dsp:cNvPr id="0" name=""/>
        <dsp:cNvSpPr/>
      </dsp:nvSpPr>
      <dsp:spPr>
        <a:xfrm>
          <a:off x="364273" y="3281987"/>
          <a:ext cx="662315" cy="662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4C0C19-9B0C-4442-A514-19083E1D1C56}">
      <dsp:nvSpPr>
        <dsp:cNvPr id="0" name=""/>
        <dsp:cNvSpPr/>
      </dsp:nvSpPr>
      <dsp:spPr>
        <a:xfrm>
          <a:off x="1390862" y="3011040"/>
          <a:ext cx="8950112" cy="1204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446" tIns="127446" rIns="127446" bIns="127446" numCol="1" spcCol="1270" anchor="ctr" anchorCtr="0">
          <a:noAutofit/>
        </a:bodyPr>
        <a:lstStyle/>
        <a:p>
          <a:pPr marL="0" lvl="0" indent="0" algn="l" defTabSz="889000">
            <a:lnSpc>
              <a:spcPct val="100000"/>
            </a:lnSpc>
            <a:spcBef>
              <a:spcPct val="0"/>
            </a:spcBef>
            <a:spcAft>
              <a:spcPct val="35000"/>
            </a:spcAft>
            <a:buNone/>
          </a:pPr>
          <a:r>
            <a:rPr lang="en-US" sz="2000" b="0" i="0" kern="1200" dirty="0"/>
            <a:t>Also with administrative access to virtual machines, the consumer can also run any software, even a custom operating system.</a:t>
          </a:r>
          <a:endParaRPr lang="en-US" sz="2000" kern="1200" dirty="0"/>
        </a:p>
      </dsp:txBody>
      <dsp:txXfrm>
        <a:off x="1390862" y="3011040"/>
        <a:ext cx="8950112" cy="12042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79D910-EF82-4DDA-A07B-5B9C8F8995FD}">
      <dsp:nvSpPr>
        <dsp:cNvPr id="0" name=""/>
        <dsp:cNvSpPr/>
      </dsp:nvSpPr>
      <dsp:spPr>
        <a:xfrm>
          <a:off x="0" y="908268"/>
          <a:ext cx="6245265"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01160B-B9E7-46E4-B069-869E0064A7F2}">
      <dsp:nvSpPr>
        <dsp:cNvPr id="0" name=""/>
        <dsp:cNvSpPr/>
      </dsp:nvSpPr>
      <dsp:spPr>
        <a:xfrm>
          <a:off x="507233" y="1285549"/>
          <a:ext cx="922242" cy="922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AE9519-F84D-400B-ACA2-324579E0B652}">
      <dsp:nvSpPr>
        <dsp:cNvPr id="0" name=""/>
        <dsp:cNvSpPr/>
      </dsp:nvSpPr>
      <dsp:spPr>
        <a:xfrm>
          <a:off x="1936708" y="908268"/>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800100">
            <a:lnSpc>
              <a:spcPct val="90000"/>
            </a:lnSpc>
            <a:spcBef>
              <a:spcPct val="0"/>
            </a:spcBef>
            <a:spcAft>
              <a:spcPct val="35000"/>
            </a:spcAft>
            <a:buNone/>
          </a:pPr>
          <a:r>
            <a:rPr lang="en-US" sz="1800" kern="1200"/>
            <a:t>It is possible to maintain legacy between applications and workloads 	between IaaS clouds.</a:t>
          </a:r>
        </a:p>
      </dsp:txBody>
      <dsp:txXfrm>
        <a:off x="1936708" y="908268"/>
        <a:ext cx="4308556" cy="1676804"/>
      </dsp:txXfrm>
    </dsp:sp>
    <dsp:sp modelId="{16FFD24A-4481-44EE-8C3E-CAC6604B518C}">
      <dsp:nvSpPr>
        <dsp:cNvPr id="0" name=""/>
        <dsp:cNvSpPr/>
      </dsp:nvSpPr>
      <dsp:spPr>
        <a:xfrm>
          <a:off x="0" y="3004274"/>
          <a:ext cx="6245265" cy="16768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0EB2A5-B6EE-48C0-8289-FF300613C163}">
      <dsp:nvSpPr>
        <dsp:cNvPr id="0" name=""/>
        <dsp:cNvSpPr/>
      </dsp:nvSpPr>
      <dsp:spPr>
        <a:xfrm>
          <a:off x="507233" y="3381554"/>
          <a:ext cx="922242" cy="922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88A39E-A11F-4356-8EA3-8F526E63F8B4}">
      <dsp:nvSpPr>
        <dsp:cNvPr id="0" name=""/>
        <dsp:cNvSpPr/>
      </dsp:nvSpPr>
      <dsp:spPr>
        <a:xfrm>
          <a:off x="1936708" y="3004274"/>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800100">
            <a:lnSpc>
              <a:spcPct val="90000"/>
            </a:lnSpc>
            <a:spcBef>
              <a:spcPct val="0"/>
            </a:spcBef>
            <a:spcAft>
              <a:spcPct val="35000"/>
            </a:spcAft>
            <a:buNone/>
          </a:pPr>
          <a:r>
            <a:rPr lang="en-US" sz="1800" kern="1200"/>
            <a:t>For example, network applications such as web server, e-mail server 	that normally runs on consumer-owned server hardware can also be 	run from VMs in IaaS cloud</a:t>
          </a:r>
        </a:p>
      </dsp:txBody>
      <dsp:txXfrm>
        <a:off x="1936708" y="3004274"/>
        <a:ext cx="4308556" cy="16768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4B4E8-F676-954A-9D85-2A408F603EF3}">
      <dsp:nvSpPr>
        <dsp:cNvPr id="0" name=""/>
        <dsp:cNvSpPr/>
      </dsp:nvSpPr>
      <dsp:spPr>
        <a:xfrm>
          <a:off x="51" y="18206"/>
          <a:ext cx="4913783"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defRPr b="1"/>
          </a:pPr>
          <a:r>
            <a:rPr lang="en-US" sz="1700" b="1" kern="1200"/>
            <a:t>Advantages</a:t>
          </a:r>
          <a:endParaRPr lang="en-US" sz="1700" kern="1200"/>
        </a:p>
      </dsp:txBody>
      <dsp:txXfrm>
        <a:off x="51" y="18206"/>
        <a:ext cx="4913783" cy="489600"/>
      </dsp:txXfrm>
    </dsp:sp>
    <dsp:sp modelId="{3FC538EC-CE42-5641-B8C2-9DA5CF02AAEB}">
      <dsp:nvSpPr>
        <dsp:cNvPr id="0" name=""/>
        <dsp:cNvSpPr/>
      </dsp:nvSpPr>
      <dsp:spPr>
        <a:xfrm>
          <a:off x="51" y="507806"/>
          <a:ext cx="4913783" cy="382653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Lower Administrative Overhead</a:t>
          </a:r>
        </a:p>
        <a:p>
          <a:pPr marL="342900" lvl="2" indent="-171450" algn="l" defTabSz="755650">
            <a:lnSpc>
              <a:spcPct val="90000"/>
            </a:lnSpc>
            <a:spcBef>
              <a:spcPct val="0"/>
            </a:spcBef>
            <a:spcAft>
              <a:spcPct val="15000"/>
            </a:spcAft>
            <a:buChar char="•"/>
          </a:pPr>
          <a:r>
            <a:rPr lang="en-US" sz="1700" kern="1200" dirty="0"/>
            <a:t>Consumer need not to bother much about the administration because it's the responsibility of cloud provider.</a:t>
          </a:r>
        </a:p>
        <a:p>
          <a:pPr marL="171450" lvl="1" indent="-171450" algn="l" defTabSz="755650">
            <a:lnSpc>
              <a:spcPct val="90000"/>
            </a:lnSpc>
            <a:spcBef>
              <a:spcPct val="0"/>
            </a:spcBef>
            <a:spcAft>
              <a:spcPct val="15000"/>
            </a:spcAft>
            <a:buChar char="•"/>
          </a:pPr>
          <a:r>
            <a:rPr lang="en-US" sz="1700" kern="1200"/>
            <a:t>Lower Total Cost of Ownership</a:t>
          </a:r>
        </a:p>
        <a:p>
          <a:pPr marL="342900" lvl="2" indent="-171450" algn="l" defTabSz="755650">
            <a:lnSpc>
              <a:spcPct val="90000"/>
            </a:lnSpc>
            <a:spcBef>
              <a:spcPct val="0"/>
            </a:spcBef>
            <a:spcAft>
              <a:spcPct val="15000"/>
            </a:spcAft>
            <a:buChar char="•"/>
          </a:pPr>
          <a:r>
            <a:rPr lang="en-US" sz="1700" kern="1200" dirty="0"/>
            <a:t>Consumer need not purchase expensive hardware, servers, power and data storage.</a:t>
          </a:r>
        </a:p>
        <a:p>
          <a:pPr marL="171450" lvl="1" indent="-171450" algn="l" defTabSz="755650">
            <a:lnSpc>
              <a:spcPct val="90000"/>
            </a:lnSpc>
            <a:spcBef>
              <a:spcPct val="0"/>
            </a:spcBef>
            <a:spcAft>
              <a:spcPct val="15000"/>
            </a:spcAft>
            <a:buChar char="•"/>
          </a:pPr>
          <a:r>
            <a:rPr lang="en-US" sz="1700" kern="1200"/>
            <a:t>Scalable Solutions</a:t>
          </a:r>
        </a:p>
        <a:p>
          <a:pPr marL="342900" lvl="2" indent="-171450" algn="l" defTabSz="755650">
            <a:lnSpc>
              <a:spcPct val="90000"/>
            </a:lnSpc>
            <a:spcBef>
              <a:spcPct val="0"/>
            </a:spcBef>
            <a:spcAft>
              <a:spcPct val="15000"/>
            </a:spcAft>
            <a:buChar char="•"/>
          </a:pPr>
          <a:r>
            <a:rPr lang="en-US" sz="1700" kern="1200" dirty="0"/>
            <a:t>It is very easy to scale up or down automatically based on application resource demands.</a:t>
          </a:r>
        </a:p>
        <a:p>
          <a:pPr marL="171450" lvl="1" indent="-171450" algn="l" defTabSz="755650">
            <a:lnSpc>
              <a:spcPct val="90000"/>
            </a:lnSpc>
            <a:spcBef>
              <a:spcPct val="0"/>
            </a:spcBef>
            <a:spcAft>
              <a:spcPct val="15000"/>
            </a:spcAft>
            <a:buChar char="•"/>
          </a:pPr>
          <a:r>
            <a:rPr lang="en-US" sz="1700" kern="1200"/>
            <a:t>More Current System Software</a:t>
          </a:r>
        </a:p>
        <a:p>
          <a:pPr marL="342900" lvl="2" indent="-171450" algn="l" defTabSz="755650">
            <a:lnSpc>
              <a:spcPct val="90000"/>
            </a:lnSpc>
            <a:spcBef>
              <a:spcPct val="0"/>
            </a:spcBef>
            <a:spcAft>
              <a:spcPct val="15000"/>
            </a:spcAft>
            <a:buChar char="•"/>
          </a:pPr>
          <a:r>
            <a:rPr lang="en-US" sz="1700" kern="1200" dirty="0"/>
            <a:t>It is the responsibility of the cloud provider to maintain software versions and patch installations.</a:t>
          </a:r>
        </a:p>
      </dsp:txBody>
      <dsp:txXfrm>
        <a:off x="51" y="507806"/>
        <a:ext cx="4913783" cy="3826530"/>
      </dsp:txXfrm>
    </dsp:sp>
    <dsp:sp modelId="{FD4B3175-8DA9-DB4B-B929-EDA7A9CF5542}">
      <dsp:nvSpPr>
        <dsp:cNvPr id="0" name=""/>
        <dsp:cNvSpPr/>
      </dsp:nvSpPr>
      <dsp:spPr>
        <a:xfrm>
          <a:off x="5601764" y="18206"/>
          <a:ext cx="4913783" cy="489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defRPr b="1"/>
          </a:pPr>
          <a:r>
            <a:rPr lang="en-US" sz="1700" b="1" kern="1200"/>
            <a:t>Disadvantages</a:t>
          </a:r>
          <a:endParaRPr lang="en-US" sz="1700" kern="1200"/>
        </a:p>
      </dsp:txBody>
      <dsp:txXfrm>
        <a:off x="5601764" y="18206"/>
        <a:ext cx="4913783" cy="489600"/>
      </dsp:txXfrm>
    </dsp:sp>
    <dsp:sp modelId="{A12FE839-C24A-F248-9DB7-DB4431F2263C}">
      <dsp:nvSpPr>
        <dsp:cNvPr id="0" name=""/>
        <dsp:cNvSpPr/>
      </dsp:nvSpPr>
      <dsp:spPr>
        <a:xfrm>
          <a:off x="5601764" y="507806"/>
          <a:ext cx="4913783" cy="3826530"/>
        </a:xfrm>
        <a:prstGeom prst="rect">
          <a:avLst/>
        </a:prstGeom>
        <a:solidFill>
          <a:schemeClr val="accent5">
            <a:alpha val="90000"/>
            <a:tint val="40000"/>
            <a:hueOff val="0"/>
            <a:satOff val="0"/>
            <a:lumOff val="0"/>
            <a:alphaOff val="0"/>
          </a:schemeClr>
        </a:solidFill>
        <a:ln w="25400"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The disadvantage of using PaaS is that the developer </a:t>
          </a:r>
          <a:r>
            <a:rPr lang="en-US" sz="1700" b="1" kern="1200"/>
            <a:t>lock-in </a:t>
          </a:r>
          <a:r>
            <a:rPr lang="en-US" sz="1700" kern="1200"/>
            <a:t>with a particular vendor.</a:t>
          </a:r>
        </a:p>
        <a:p>
          <a:pPr marL="342900" lvl="2" indent="-171450" algn="l" defTabSz="755650">
            <a:lnSpc>
              <a:spcPct val="90000"/>
            </a:lnSpc>
            <a:spcBef>
              <a:spcPct val="0"/>
            </a:spcBef>
            <a:spcAft>
              <a:spcPct val="15000"/>
            </a:spcAft>
            <a:buChar char="•"/>
          </a:pPr>
          <a:r>
            <a:rPr lang="en-US" sz="1700" kern="1200"/>
            <a:t>For example, an application written in Python against Google's API using Google's App Engine</a:t>
          </a:r>
        </a:p>
        <a:p>
          <a:pPr marL="342900" lvl="2" indent="-171450" algn="l" defTabSz="755650">
            <a:lnSpc>
              <a:spcPct val="90000"/>
            </a:lnSpc>
            <a:spcBef>
              <a:spcPct val="0"/>
            </a:spcBef>
            <a:spcAft>
              <a:spcPct val="15000"/>
            </a:spcAft>
            <a:buChar char="•"/>
          </a:pPr>
          <a:r>
            <a:rPr lang="en-US" sz="1700" kern="1200" dirty="0"/>
            <a:t>is likely to work only in that environment. Therefore, the vendor lock-in is the biggest problem in PaaS.</a:t>
          </a:r>
        </a:p>
      </dsp:txBody>
      <dsp:txXfrm>
        <a:off x="5601764" y="507806"/>
        <a:ext cx="4913783" cy="38265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3FF38-A2AE-4199-8F8F-C99FA2FCEE6F}">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5D5D78-6B6E-4B84-B56E-33BDDCAF3363}">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8CE7A0-DA24-4100-80CA-E42D9C3BC8E7}">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44550">
            <a:lnSpc>
              <a:spcPct val="90000"/>
            </a:lnSpc>
            <a:spcBef>
              <a:spcPct val="0"/>
            </a:spcBef>
            <a:spcAft>
              <a:spcPct val="35000"/>
            </a:spcAft>
            <a:buNone/>
          </a:pPr>
          <a:r>
            <a:rPr lang="en-AU" sz="1900" b="1" kern="1200"/>
            <a:t>PaaS </a:t>
          </a:r>
          <a:r>
            <a:rPr lang="en-AU" sz="1900" kern="1200"/>
            <a:t>also place significant burdens on consumer's browsers to maintain reliable and secure connections to the provider systems. Therefore, PaaS shares many of the issues of SaaS. However, there are 	some specific issues associated with PaaS	such as:</a:t>
          </a:r>
          <a:endParaRPr lang="en-US" sz="1900" kern="1200"/>
        </a:p>
      </dsp:txBody>
      <dsp:txXfrm>
        <a:off x="1435590" y="531"/>
        <a:ext cx="9080009" cy="1242935"/>
      </dsp:txXfrm>
    </dsp:sp>
    <dsp:sp modelId="{B9A1A0CF-3DFA-4D70-AAF5-111DA1BB28F5}">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CBD652-77D2-42E0-9941-C489565A621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7EDC95-C9A0-4CE6-8466-35EE83E0B1BC}">
      <dsp:nvSpPr>
        <dsp:cNvPr id="0" name=""/>
        <dsp:cNvSpPr/>
      </dsp:nvSpPr>
      <dsp:spPr>
        <a:xfrm>
          <a:off x="1435590" y="1554201"/>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44550">
            <a:lnSpc>
              <a:spcPct val="90000"/>
            </a:lnSpc>
            <a:spcBef>
              <a:spcPct val="0"/>
            </a:spcBef>
            <a:spcAft>
              <a:spcPct val="35000"/>
            </a:spcAft>
            <a:buNone/>
          </a:pPr>
          <a:r>
            <a:rPr lang="en-AU" sz="1900" kern="1200"/>
            <a:t>Lack of Portability between PaaS Clouds</a:t>
          </a:r>
          <a:endParaRPr lang="en-US" sz="1900" kern="1200"/>
        </a:p>
      </dsp:txBody>
      <dsp:txXfrm>
        <a:off x="1435590" y="1554201"/>
        <a:ext cx="4732020" cy="1242935"/>
      </dsp:txXfrm>
    </dsp:sp>
    <dsp:sp modelId="{0AE639E3-E2CF-423D-8BD9-5C8BA3137DAF}">
      <dsp:nvSpPr>
        <dsp:cNvPr id="0" name=""/>
        <dsp:cNvSpPr/>
      </dsp:nvSpPr>
      <dsp:spPr>
        <a:xfrm>
          <a:off x="6167610" y="1554201"/>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90000"/>
            </a:lnSpc>
            <a:spcBef>
              <a:spcPct val="0"/>
            </a:spcBef>
            <a:spcAft>
              <a:spcPct val="35000"/>
            </a:spcAft>
            <a:buNone/>
          </a:pPr>
          <a:r>
            <a:rPr lang="en-AU" sz="1400" kern="1200"/>
            <a:t>Although standard languages are used yet the implementations of platforms services may vary. For example, file, queue, or hash table interfaces of one platform may differ from another, making it difficult to transfer workloads from one platform to another.</a:t>
          </a:r>
          <a:endParaRPr lang="en-US" sz="1400" kern="1200"/>
        </a:p>
      </dsp:txBody>
      <dsp:txXfrm>
        <a:off x="6167610" y="1554201"/>
        <a:ext cx="4347989" cy="1242935"/>
      </dsp:txXfrm>
    </dsp:sp>
    <dsp:sp modelId="{2D3D2437-4A8F-4FB9-A57D-091C302DDAA2}">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4888FE-399C-4E5B-9727-0CC5AFF955C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1BFE4C-31E9-43F1-B919-CC38F77B4B62}">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44550">
            <a:lnSpc>
              <a:spcPct val="90000"/>
            </a:lnSpc>
            <a:spcBef>
              <a:spcPct val="0"/>
            </a:spcBef>
            <a:spcAft>
              <a:spcPct val="35000"/>
            </a:spcAft>
            <a:buNone/>
          </a:pPr>
          <a:r>
            <a:rPr lang="en-AU" sz="1900" kern="1200"/>
            <a:t>Event Based Processing Scheduling</a:t>
          </a:r>
          <a:endParaRPr lang="en-US" sz="1900" kern="1200"/>
        </a:p>
      </dsp:txBody>
      <dsp:txXfrm>
        <a:off x="1435590" y="3107870"/>
        <a:ext cx="4732020" cy="1242935"/>
      </dsp:txXfrm>
    </dsp:sp>
    <dsp:sp modelId="{7918CC15-366E-4DC5-BC19-1FD244E2EAD7}">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622300">
            <a:lnSpc>
              <a:spcPct val="90000"/>
            </a:lnSpc>
            <a:spcBef>
              <a:spcPct val="0"/>
            </a:spcBef>
            <a:spcAft>
              <a:spcPct val="35000"/>
            </a:spcAft>
            <a:buNone/>
          </a:pPr>
          <a:r>
            <a:rPr lang="en-AU" sz="1400" kern="1200"/>
            <a:t>The PaaS applications are event oriented which poses resource constraints on applications, i.e., they have to answer a request in a given interval of time.</a:t>
          </a:r>
          <a:endParaRPr lang="en-US" sz="1400" kern="1200"/>
        </a:p>
      </dsp:txBody>
      <dsp:txXfrm>
        <a:off x="6167610" y="3107870"/>
        <a:ext cx="434798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46A1FBE7-F490-EA4A-9C98-854E806DE880}" type="datetimeFigureOut">
              <a:rPr lang="en-US" smtClean="0"/>
              <a:t>2/10/26</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B23EC95-291B-1D4C-9C83-8DF73AEC8234}" type="slidenum">
              <a:rPr lang="en-US" smtClean="0"/>
              <a:t>‹#›</a:t>
            </a:fld>
            <a:endParaRPr lang="en-US"/>
          </a:p>
        </p:txBody>
      </p:sp>
    </p:spTree>
    <p:extLst>
      <p:ext uri="{BB962C8B-B14F-4D97-AF65-F5344CB8AC3E}">
        <p14:creationId xmlns:p14="http://schemas.microsoft.com/office/powerpoint/2010/main" val="1740700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3EC95-291B-1D4C-9C83-8DF73AEC8234}" type="slidenum">
              <a:rPr lang="en-US" smtClean="0"/>
              <a:t>17</a:t>
            </a:fld>
            <a:endParaRPr lang="en-US"/>
          </a:p>
        </p:txBody>
      </p:sp>
    </p:spTree>
    <p:extLst>
      <p:ext uri="{BB962C8B-B14F-4D97-AF65-F5344CB8AC3E}">
        <p14:creationId xmlns:p14="http://schemas.microsoft.com/office/powerpoint/2010/main" val="34719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3EC95-291B-1D4C-9C83-8DF73AEC8234}" type="slidenum">
              <a:rPr lang="en-US" smtClean="0"/>
              <a:t>32</a:t>
            </a:fld>
            <a:endParaRPr lang="en-US"/>
          </a:p>
        </p:txBody>
      </p:sp>
    </p:spTree>
    <p:extLst>
      <p:ext uri="{BB962C8B-B14F-4D97-AF65-F5344CB8AC3E}">
        <p14:creationId xmlns:p14="http://schemas.microsoft.com/office/powerpoint/2010/main" val="501270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600" b="0" i="0">
                <a:solidFill>
                  <a:schemeClr val="tx1"/>
                </a:solidFill>
                <a:latin typeface="Calibri"/>
                <a:cs typeface="Calibri"/>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2/10/26</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600" b="0" i="0">
                <a:solidFill>
                  <a:schemeClr val="tx1"/>
                </a:solidFill>
                <a:latin typeface="Calibri"/>
                <a:cs typeface="Calibri"/>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2/10/26</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2/10/26</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2/10/26</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2/10/26</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2700">
              <a:lnSpc>
                <a:spcPts val="124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6939" y="609676"/>
            <a:ext cx="10045700" cy="69723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916939" y="1765757"/>
            <a:ext cx="10340975" cy="4215765"/>
          </a:xfrm>
          <a:prstGeom prst="rect">
            <a:avLst/>
          </a:prstGeom>
        </p:spPr>
        <p:txBody>
          <a:bodyPr wrap="square" lIns="0" tIns="0" rIns="0" bIns="0">
            <a:spAutoFit/>
          </a:bodyPr>
          <a:lstStyle>
            <a:lvl1pPr>
              <a:defRPr sz="2600" b="0" i="0">
                <a:solidFill>
                  <a:schemeClr val="tx1"/>
                </a:solidFill>
                <a:latin typeface="Calibri"/>
                <a:cs typeface="Calibri"/>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2/10/26</a:t>
            </a:fld>
            <a:endParaRPr lang="en-US"/>
          </a:p>
        </p:txBody>
      </p:sp>
      <p:sp>
        <p:nvSpPr>
          <p:cNvPr id="6" name="Holder 6"/>
          <p:cNvSpPr>
            <a:spLocks noGrp="1"/>
          </p:cNvSpPr>
          <p:nvPr>
            <p:ph type="sldNum" sz="quarter" idx="7"/>
          </p:nvPr>
        </p:nvSpPr>
        <p:spPr>
          <a:xfrm>
            <a:off x="11093957" y="6464985"/>
            <a:ext cx="219075" cy="178434"/>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2700">
              <a:lnSpc>
                <a:spcPts val="124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4.jpg"/><Relationship Id="rId7" Type="http://schemas.openxmlformats.org/officeDocument/2006/relationships/diagramColors" Target="../diagrams/colors2.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loud Computing Png Pic - Internet Cloud, Transparent Png - vhv">
            <a:extLst>
              <a:ext uri="{FF2B5EF4-FFF2-40B4-BE49-F238E27FC236}">
                <a16:creationId xmlns:a16="http://schemas.microsoft.com/office/drawing/2014/main" id="{03B85617-53B4-C4E8-8602-B7ABECF1F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25" y="0"/>
            <a:ext cx="72548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EF645C-48F0-25B1-630E-A890AA39259A}"/>
              </a:ext>
            </a:extLst>
          </p:cNvPr>
          <p:cNvSpPr>
            <a:spLocks noGrp="1"/>
          </p:cNvSpPr>
          <p:nvPr>
            <p:ph type="ctrTitle"/>
          </p:nvPr>
        </p:nvSpPr>
        <p:spPr>
          <a:xfrm>
            <a:off x="190954" y="1981200"/>
            <a:ext cx="4724400" cy="2339102"/>
          </a:xfrm>
        </p:spPr>
        <p:txBody>
          <a:bodyPr/>
          <a:lstStyle/>
          <a:p>
            <a:r>
              <a:rPr lang="en-US" sz="3200" dirty="0"/>
              <a:t>Week 5 and 6</a:t>
            </a:r>
            <a:br>
              <a:rPr lang="en-US" sz="3200" dirty="0"/>
            </a:br>
            <a:br>
              <a:rPr lang="en-US" sz="3200" dirty="0"/>
            </a:br>
            <a:r>
              <a:rPr lang="en-AU" spc="-10" dirty="0"/>
              <a:t>Understanding</a:t>
            </a:r>
            <a:r>
              <a:rPr lang="en-AU" spc="-229" dirty="0"/>
              <a:t> </a:t>
            </a:r>
            <a:r>
              <a:rPr lang="en-AU" spc="-10" dirty="0"/>
              <a:t>Cloud Computing</a:t>
            </a:r>
            <a:endParaRPr lang="en-US" sz="3600" dirty="0"/>
          </a:p>
        </p:txBody>
      </p:sp>
      <p:sp>
        <p:nvSpPr>
          <p:cNvPr id="3" name="Subtitle 2">
            <a:extLst>
              <a:ext uri="{FF2B5EF4-FFF2-40B4-BE49-F238E27FC236}">
                <a16:creationId xmlns:a16="http://schemas.microsoft.com/office/drawing/2014/main" id="{F14C9835-741E-BE8A-F2A4-5483F877F53A}"/>
              </a:ext>
            </a:extLst>
          </p:cNvPr>
          <p:cNvSpPr>
            <a:spLocks noGrp="1"/>
          </p:cNvSpPr>
          <p:nvPr>
            <p:ph type="subTitle" idx="4"/>
          </p:nvPr>
        </p:nvSpPr>
        <p:spPr>
          <a:xfrm>
            <a:off x="2362200" y="4876800"/>
            <a:ext cx="8534400" cy="615553"/>
          </a:xfrm>
        </p:spPr>
        <p:txBody>
          <a:bodyPr/>
          <a:lstStyle/>
          <a:p>
            <a:pPr marL="0" rtl="0"/>
            <a:r>
              <a:rPr lang="en-US" sz="2000" dirty="0"/>
              <a:t>Dr. Rafiullah Khan </a:t>
            </a:r>
          </a:p>
          <a:p>
            <a:pPr marL="0" rtl="0"/>
            <a:r>
              <a:rPr lang="en-US" sz="2000" dirty="0"/>
              <a:t>ICS/IT</a:t>
            </a:r>
          </a:p>
        </p:txBody>
      </p:sp>
      <p:sp>
        <p:nvSpPr>
          <p:cNvPr id="5" name="TextBox 4">
            <a:extLst>
              <a:ext uri="{FF2B5EF4-FFF2-40B4-BE49-F238E27FC236}">
                <a16:creationId xmlns:a16="http://schemas.microsoft.com/office/drawing/2014/main" id="{408B9DF1-E37B-55C0-1D1A-1DD7782B9528}"/>
              </a:ext>
            </a:extLst>
          </p:cNvPr>
          <p:cNvSpPr txBox="1"/>
          <p:nvPr/>
        </p:nvSpPr>
        <p:spPr>
          <a:xfrm>
            <a:off x="1676400" y="685800"/>
            <a:ext cx="6099586" cy="369332"/>
          </a:xfrm>
          <a:prstGeom prst="rect">
            <a:avLst/>
          </a:prstGeom>
          <a:noFill/>
        </p:spPr>
        <p:txBody>
          <a:bodyPr wrap="square">
            <a:spAutoFit/>
          </a:bodyPr>
          <a:lstStyle/>
          <a:p>
            <a:pPr algn="l" rtl="0"/>
            <a:r>
              <a:rPr lang="en-US" dirty="0"/>
              <a:t>Cloud Computing</a:t>
            </a:r>
          </a:p>
        </p:txBody>
      </p:sp>
      <p:sp>
        <p:nvSpPr>
          <p:cNvPr id="7" name="TextBox 6">
            <a:extLst>
              <a:ext uri="{FF2B5EF4-FFF2-40B4-BE49-F238E27FC236}">
                <a16:creationId xmlns:a16="http://schemas.microsoft.com/office/drawing/2014/main" id="{FD62F0C9-6406-B1BE-03B7-C6315BE958EC}"/>
              </a:ext>
            </a:extLst>
          </p:cNvPr>
          <p:cNvSpPr txBox="1"/>
          <p:nvPr/>
        </p:nvSpPr>
        <p:spPr>
          <a:xfrm>
            <a:off x="163163" y="6172200"/>
            <a:ext cx="6099586" cy="307777"/>
          </a:xfrm>
          <a:prstGeom prst="rect">
            <a:avLst/>
          </a:prstGeom>
          <a:noFill/>
        </p:spPr>
        <p:txBody>
          <a:bodyPr wrap="square">
            <a:spAutoFit/>
          </a:bodyPr>
          <a:lstStyle/>
          <a:p>
            <a:pPr marL="0" rtl="0"/>
            <a:r>
              <a:rPr lang="en-US" sz="1400" dirty="0">
                <a:solidFill>
                  <a:srgbClr val="FF0000"/>
                </a:solidFill>
              </a:rPr>
              <a:t>https://rafiyz.github.io/courses/CloudComp/cloud.htm</a:t>
            </a:r>
          </a:p>
        </p:txBody>
      </p:sp>
    </p:spTree>
    <p:extLst>
      <p:ext uri="{BB962C8B-B14F-4D97-AF65-F5344CB8AC3E}">
        <p14:creationId xmlns:p14="http://schemas.microsoft.com/office/powerpoint/2010/main" val="2947550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object 2"/>
          <p:cNvSpPr txBox="1">
            <a:spLocks noGrp="1"/>
          </p:cNvSpPr>
          <p:nvPr>
            <p:ph type="title"/>
          </p:nvPr>
        </p:nvSpPr>
        <p:spPr>
          <a:xfrm>
            <a:off x="479394" y="1070800"/>
            <a:ext cx="3939688" cy="5583126"/>
          </a:xfrm>
          <a:prstGeom prst="rect">
            <a:avLst/>
          </a:prstGeom>
        </p:spPr>
        <p:txBody>
          <a:bodyPr vert="horz" lIns="91440" tIns="45720" rIns="91440" bIns="45720" rtlCol="0" anchor="ctr">
            <a:normAutofit/>
          </a:bodyPr>
          <a:lstStyle/>
          <a:p>
            <a:pPr marL="12700" algn="r" rtl="0">
              <a:lnSpc>
                <a:spcPct val="90000"/>
              </a:lnSpc>
              <a:spcBef>
                <a:spcPct val="0"/>
              </a:spcBef>
            </a:pPr>
            <a:r>
              <a:rPr lang="en-US" sz="6800" kern="1200" spc="-10">
                <a:solidFill>
                  <a:schemeClr val="tx1"/>
                </a:solidFill>
                <a:latin typeface="+mj-lt"/>
                <a:ea typeface="+mj-ea"/>
                <a:cs typeface="+mj-cs"/>
              </a:rPr>
              <a:t>Concepts (Continue) </a:t>
            </a:r>
          </a:p>
        </p:txBody>
      </p:sp>
      <p:sp>
        <p:nvSpPr>
          <p:cNvPr id="5" name="object 5"/>
          <p:cNvSpPr txBox="1">
            <a:spLocks noGrp="1"/>
          </p:cNvSpPr>
          <p:nvPr>
            <p:ph type="sldNum" sz="quarter" idx="7"/>
          </p:nvPr>
        </p:nvSpPr>
        <p:spPr>
          <a:xfrm>
            <a:off x="8610600" y="32040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alpha val="60000"/>
                  </a:schemeClr>
                </a:solidFill>
                <a:latin typeface="+mn-lt"/>
                <a:ea typeface="+mn-ea"/>
                <a:cs typeface="+mn-cs"/>
              </a:rPr>
              <a:pPr algn="r" rtl="0">
                <a:spcAft>
                  <a:spcPts val="600"/>
                </a:spcAft>
              </a:pPr>
              <a:t>10</a:t>
            </a:fld>
            <a:endParaRPr lang="en-US" kern="1200" spc="-25">
              <a:solidFill>
                <a:schemeClr val="tx1">
                  <a:alpha val="60000"/>
                </a:schemeClr>
              </a:solidFill>
              <a:latin typeface="+mn-lt"/>
              <a:ea typeface="+mn-ea"/>
              <a:cs typeface="+mn-cs"/>
            </a:endParaRPr>
          </a:p>
        </p:txBody>
      </p:sp>
      <p:cxnSp>
        <p:nvCxnSpPr>
          <p:cNvPr id="13" name="Straight Connector 1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object 3">
            <a:extLst>
              <a:ext uri="{FF2B5EF4-FFF2-40B4-BE49-F238E27FC236}">
                <a16:creationId xmlns:a16="http://schemas.microsoft.com/office/drawing/2014/main" id="{38AF3F9B-21F0-B183-87BB-91593854C38A}"/>
              </a:ext>
            </a:extLst>
          </p:cNvPr>
          <p:cNvGraphicFramePr/>
          <p:nvPr>
            <p:extLst>
              <p:ext uri="{D42A27DB-BD31-4B8C-83A1-F6EECF244321}">
                <p14:modId xmlns:p14="http://schemas.microsoft.com/office/powerpoint/2010/main" val="390384570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40080" y="329184"/>
            <a:ext cx="6894576" cy="1783080"/>
          </a:xfrm>
          <a:prstGeom prst="rect">
            <a:avLst/>
          </a:prstGeom>
        </p:spPr>
        <p:txBody>
          <a:bodyPr vert="horz" lIns="91440" tIns="45720" rIns="91440" bIns="45720" rtlCol="0" anchor="b">
            <a:normAutofit/>
          </a:bodyPr>
          <a:lstStyle/>
          <a:p>
            <a:pPr marL="12700" algn="l" rtl="0">
              <a:lnSpc>
                <a:spcPct val="90000"/>
              </a:lnSpc>
              <a:spcBef>
                <a:spcPct val="0"/>
              </a:spcBef>
            </a:pPr>
            <a:r>
              <a:rPr lang="en-US" sz="5400" kern="1200" spc="-10">
                <a:latin typeface="+mj-lt"/>
                <a:cs typeface="+mj-cs"/>
              </a:rPr>
              <a:t>Cont.…</a:t>
            </a:r>
            <a:endParaRPr lang="en-US" sz="5400" kern="1200">
              <a:latin typeface="+mj-lt"/>
              <a:cs typeface="+mj-cs"/>
            </a:endParaRP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640080" y="2706624"/>
            <a:ext cx="6894576" cy="3483864"/>
          </a:xfrm>
          <a:prstGeom prst="rect">
            <a:avLst/>
          </a:prstGeom>
        </p:spPr>
        <p:txBody>
          <a:bodyPr vert="horz" lIns="91440" tIns="45720" rIns="91440" bIns="45720" rtlCol="0">
            <a:normAutofit/>
          </a:bodyPr>
          <a:lstStyle/>
          <a:p>
            <a:pPr marL="241300" marR="379730" indent="-228600" algn="l" rtl="0">
              <a:lnSpc>
                <a:spcPct val="90000"/>
              </a:lnSpc>
              <a:spcBef>
                <a:spcPts val="705"/>
              </a:spcBef>
              <a:buFont typeface="Arial" panose="020B0604020202020204" pitchFamily="34" charset="0"/>
              <a:buChar char="•"/>
              <a:tabLst>
                <a:tab pos="241300" algn="l"/>
              </a:tabLst>
            </a:pPr>
            <a:r>
              <a:rPr lang="en-US" sz="2200" b="1" kern="1200" dirty="0">
                <a:solidFill>
                  <a:schemeClr val="tx1"/>
                </a:solidFill>
                <a:latin typeface="+mn-lt"/>
                <a:ea typeface="+mn-ea"/>
                <a:cs typeface="+mn-cs"/>
              </a:rPr>
              <a:t>Scaling:</a:t>
            </a:r>
            <a:r>
              <a:rPr lang="en-US" sz="2200" b="1" kern="1200" spc="-55" dirty="0">
                <a:solidFill>
                  <a:schemeClr val="tx1"/>
                </a:solidFill>
                <a:latin typeface="+mn-lt"/>
                <a:ea typeface="+mn-ea"/>
                <a:cs typeface="+mn-cs"/>
              </a:rPr>
              <a:t> </a:t>
            </a:r>
            <a:r>
              <a:rPr lang="en-US" sz="2200" kern="1200" dirty="0">
                <a:solidFill>
                  <a:schemeClr val="tx1"/>
                </a:solidFill>
                <a:latin typeface="+mn-lt"/>
                <a:ea typeface="+mn-ea"/>
                <a:cs typeface="+mn-cs"/>
              </a:rPr>
              <a:t>the</a:t>
            </a:r>
            <a:r>
              <a:rPr lang="en-US" sz="2200" kern="1200" spc="-35" dirty="0">
                <a:solidFill>
                  <a:schemeClr val="tx1"/>
                </a:solidFill>
                <a:latin typeface="+mn-lt"/>
                <a:ea typeface="+mn-ea"/>
                <a:cs typeface="+mn-cs"/>
              </a:rPr>
              <a:t> </a:t>
            </a:r>
            <a:r>
              <a:rPr lang="en-US" sz="2200" kern="1200" dirty="0">
                <a:solidFill>
                  <a:schemeClr val="tx1"/>
                </a:solidFill>
                <a:latin typeface="+mn-lt"/>
                <a:ea typeface="+mn-ea"/>
                <a:cs typeface="+mn-cs"/>
              </a:rPr>
              <a:t>ability</a:t>
            </a:r>
            <a:r>
              <a:rPr lang="en-US" sz="2200" kern="1200" spc="-40" dirty="0">
                <a:solidFill>
                  <a:schemeClr val="tx1"/>
                </a:solidFill>
                <a:latin typeface="+mn-lt"/>
                <a:ea typeface="+mn-ea"/>
                <a:cs typeface="+mn-cs"/>
              </a:rPr>
              <a:t> </a:t>
            </a:r>
            <a:r>
              <a:rPr lang="en-US" sz="2200" kern="1200" dirty="0">
                <a:solidFill>
                  <a:schemeClr val="tx1"/>
                </a:solidFill>
                <a:latin typeface="+mn-lt"/>
                <a:ea typeface="+mn-ea"/>
                <a:cs typeface="+mn-cs"/>
              </a:rPr>
              <a:t>of</a:t>
            </a:r>
            <a:r>
              <a:rPr lang="en-US" sz="2200" kern="1200" spc="-25" dirty="0">
                <a:solidFill>
                  <a:schemeClr val="tx1"/>
                </a:solidFill>
                <a:latin typeface="+mn-lt"/>
                <a:ea typeface="+mn-ea"/>
                <a:cs typeface="+mn-cs"/>
              </a:rPr>
              <a:t> </a:t>
            </a:r>
            <a:r>
              <a:rPr lang="en-US" sz="2200" kern="1200" dirty="0">
                <a:solidFill>
                  <a:schemeClr val="tx1"/>
                </a:solidFill>
                <a:latin typeface="+mn-lt"/>
                <a:ea typeface="+mn-ea"/>
                <a:cs typeface="+mn-cs"/>
              </a:rPr>
              <a:t>the</a:t>
            </a:r>
            <a:r>
              <a:rPr lang="en-US" sz="2200" kern="1200" spc="-50" dirty="0">
                <a:solidFill>
                  <a:schemeClr val="tx1"/>
                </a:solidFill>
                <a:latin typeface="+mn-lt"/>
                <a:ea typeface="+mn-ea"/>
                <a:cs typeface="+mn-cs"/>
              </a:rPr>
              <a:t> </a:t>
            </a:r>
            <a:r>
              <a:rPr lang="en-US" sz="2200" kern="1200" dirty="0">
                <a:solidFill>
                  <a:schemeClr val="tx1"/>
                </a:solidFill>
                <a:latin typeface="+mn-lt"/>
                <a:ea typeface="+mn-ea"/>
                <a:cs typeface="+mn-cs"/>
              </a:rPr>
              <a:t>IT</a:t>
            </a:r>
            <a:r>
              <a:rPr lang="en-US" sz="2200" kern="1200" spc="-30" dirty="0">
                <a:solidFill>
                  <a:schemeClr val="tx1"/>
                </a:solidFill>
                <a:latin typeface="+mn-lt"/>
                <a:ea typeface="+mn-ea"/>
                <a:cs typeface="+mn-cs"/>
              </a:rPr>
              <a:t> </a:t>
            </a:r>
            <a:r>
              <a:rPr lang="en-US" sz="2200" kern="1200" dirty="0">
                <a:solidFill>
                  <a:schemeClr val="tx1"/>
                </a:solidFill>
                <a:latin typeface="+mn-lt"/>
                <a:ea typeface="+mn-ea"/>
                <a:cs typeface="+mn-cs"/>
              </a:rPr>
              <a:t>resource</a:t>
            </a:r>
            <a:r>
              <a:rPr lang="en-US" sz="2200" kern="1200" spc="-60" dirty="0">
                <a:solidFill>
                  <a:schemeClr val="tx1"/>
                </a:solidFill>
                <a:latin typeface="+mn-lt"/>
                <a:ea typeface="+mn-ea"/>
                <a:cs typeface="+mn-cs"/>
              </a:rPr>
              <a:t> </a:t>
            </a:r>
            <a:r>
              <a:rPr lang="en-US" sz="2200" kern="1200" dirty="0">
                <a:solidFill>
                  <a:schemeClr val="tx1"/>
                </a:solidFill>
                <a:latin typeface="+mn-lt"/>
                <a:ea typeface="+mn-ea"/>
                <a:cs typeface="+mn-cs"/>
              </a:rPr>
              <a:t>to</a:t>
            </a:r>
            <a:r>
              <a:rPr lang="en-US" sz="2200" kern="1200" spc="-30" dirty="0">
                <a:solidFill>
                  <a:schemeClr val="tx1"/>
                </a:solidFill>
                <a:latin typeface="+mn-lt"/>
                <a:ea typeface="+mn-ea"/>
                <a:cs typeface="+mn-cs"/>
              </a:rPr>
              <a:t> </a:t>
            </a:r>
            <a:r>
              <a:rPr lang="en-US" sz="2200" kern="1200" dirty="0">
                <a:solidFill>
                  <a:schemeClr val="tx1"/>
                </a:solidFill>
                <a:latin typeface="+mn-lt"/>
                <a:ea typeface="+mn-ea"/>
                <a:cs typeface="+mn-cs"/>
              </a:rPr>
              <a:t>handle</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increased</a:t>
            </a:r>
            <a:r>
              <a:rPr lang="en-US" sz="2200" kern="1200" spc="-60" dirty="0">
                <a:solidFill>
                  <a:schemeClr val="tx1"/>
                </a:solidFill>
                <a:latin typeface="+mn-lt"/>
                <a:ea typeface="+mn-ea"/>
                <a:cs typeface="+mn-cs"/>
              </a:rPr>
              <a:t> </a:t>
            </a:r>
            <a:r>
              <a:rPr lang="en-US" sz="2200" kern="1200" dirty="0">
                <a:solidFill>
                  <a:schemeClr val="tx1"/>
                </a:solidFill>
                <a:latin typeface="+mn-lt"/>
                <a:ea typeface="+mn-ea"/>
                <a:cs typeface="+mn-cs"/>
              </a:rPr>
              <a:t>or</a:t>
            </a:r>
            <a:r>
              <a:rPr lang="en-US" sz="2200" kern="1200" spc="-25" dirty="0">
                <a:solidFill>
                  <a:schemeClr val="tx1"/>
                </a:solidFill>
                <a:latin typeface="+mn-lt"/>
                <a:ea typeface="+mn-ea"/>
                <a:cs typeface="+mn-cs"/>
              </a:rPr>
              <a:t> </a:t>
            </a:r>
            <a:r>
              <a:rPr lang="en-US" sz="2200" kern="1200" spc="-10" dirty="0">
                <a:solidFill>
                  <a:schemeClr val="tx1"/>
                </a:solidFill>
                <a:latin typeface="+mn-lt"/>
                <a:ea typeface="+mn-ea"/>
                <a:cs typeface="+mn-cs"/>
              </a:rPr>
              <a:t>decreased </a:t>
            </a:r>
            <a:r>
              <a:rPr lang="en-US" sz="2200" kern="1200" dirty="0">
                <a:solidFill>
                  <a:schemeClr val="tx1"/>
                </a:solidFill>
                <a:latin typeface="+mn-lt"/>
                <a:ea typeface="+mn-ea"/>
                <a:cs typeface="+mn-cs"/>
              </a:rPr>
              <a:t>usage</a:t>
            </a:r>
            <a:r>
              <a:rPr lang="en-US" sz="2200" kern="1200" spc="-50" dirty="0">
                <a:solidFill>
                  <a:schemeClr val="tx1"/>
                </a:solidFill>
                <a:latin typeface="+mn-lt"/>
                <a:ea typeface="+mn-ea"/>
                <a:cs typeface="+mn-cs"/>
              </a:rPr>
              <a:t> </a:t>
            </a:r>
            <a:r>
              <a:rPr lang="en-US" sz="2200" kern="1200" dirty="0">
                <a:solidFill>
                  <a:schemeClr val="tx1"/>
                </a:solidFill>
                <a:latin typeface="+mn-lt"/>
                <a:ea typeface="+mn-ea"/>
                <a:cs typeface="+mn-cs"/>
              </a:rPr>
              <a:t>demands.</a:t>
            </a:r>
            <a:r>
              <a:rPr lang="en-US" sz="2200" kern="1200" spc="-65" dirty="0">
                <a:solidFill>
                  <a:schemeClr val="tx1"/>
                </a:solidFill>
                <a:latin typeface="+mn-lt"/>
                <a:ea typeface="+mn-ea"/>
                <a:cs typeface="+mn-cs"/>
              </a:rPr>
              <a:t> </a:t>
            </a:r>
            <a:r>
              <a:rPr lang="en-US" sz="2200" kern="1200" dirty="0">
                <a:solidFill>
                  <a:schemeClr val="tx1"/>
                </a:solidFill>
                <a:latin typeface="+mn-lt"/>
                <a:ea typeface="+mn-ea"/>
                <a:cs typeface="+mn-cs"/>
              </a:rPr>
              <a:t>The</a:t>
            </a:r>
            <a:r>
              <a:rPr lang="en-US" sz="2200" kern="1200" spc="-60" dirty="0">
                <a:solidFill>
                  <a:schemeClr val="tx1"/>
                </a:solidFill>
                <a:latin typeface="+mn-lt"/>
                <a:ea typeface="+mn-ea"/>
                <a:cs typeface="+mn-cs"/>
              </a:rPr>
              <a:t> </a:t>
            </a:r>
            <a:r>
              <a:rPr lang="en-US" sz="2200" kern="1200" dirty="0">
                <a:solidFill>
                  <a:schemeClr val="tx1"/>
                </a:solidFill>
                <a:latin typeface="+mn-lt"/>
                <a:ea typeface="+mn-ea"/>
                <a:cs typeface="+mn-cs"/>
              </a:rPr>
              <a:t>following</a:t>
            </a:r>
            <a:r>
              <a:rPr lang="en-US" sz="2200" kern="1200" spc="-25" dirty="0">
                <a:solidFill>
                  <a:schemeClr val="tx1"/>
                </a:solidFill>
                <a:latin typeface="+mn-lt"/>
                <a:ea typeface="+mn-ea"/>
                <a:cs typeface="+mn-cs"/>
              </a:rPr>
              <a:t> </a:t>
            </a:r>
            <a:r>
              <a:rPr lang="en-US" sz="2200" kern="1200" dirty="0">
                <a:solidFill>
                  <a:schemeClr val="tx1"/>
                </a:solidFill>
                <a:latin typeface="+mn-lt"/>
                <a:ea typeface="+mn-ea"/>
                <a:cs typeface="+mn-cs"/>
              </a:rPr>
              <a:t>are</a:t>
            </a:r>
            <a:r>
              <a:rPr lang="en-US" sz="2200" kern="1200" spc="-35" dirty="0">
                <a:solidFill>
                  <a:schemeClr val="tx1"/>
                </a:solidFill>
                <a:latin typeface="+mn-lt"/>
                <a:ea typeface="+mn-ea"/>
                <a:cs typeface="+mn-cs"/>
              </a:rPr>
              <a:t> </a:t>
            </a:r>
            <a:r>
              <a:rPr lang="en-US" sz="2200" kern="1200" dirty="0">
                <a:solidFill>
                  <a:schemeClr val="tx1"/>
                </a:solidFill>
                <a:latin typeface="+mn-lt"/>
                <a:ea typeface="+mn-ea"/>
                <a:cs typeface="+mn-cs"/>
              </a:rPr>
              <a:t>types</a:t>
            </a:r>
            <a:r>
              <a:rPr lang="en-US" sz="2200" kern="1200" spc="-55" dirty="0">
                <a:solidFill>
                  <a:schemeClr val="tx1"/>
                </a:solidFill>
                <a:latin typeface="+mn-lt"/>
                <a:ea typeface="+mn-ea"/>
                <a:cs typeface="+mn-cs"/>
              </a:rPr>
              <a:t> </a:t>
            </a:r>
            <a:r>
              <a:rPr lang="en-US" sz="2200" kern="1200" dirty="0">
                <a:solidFill>
                  <a:schemeClr val="tx1"/>
                </a:solidFill>
                <a:latin typeface="+mn-lt"/>
                <a:ea typeface="+mn-ea"/>
                <a:cs typeface="+mn-cs"/>
              </a:rPr>
              <a:t>of</a:t>
            </a:r>
            <a:r>
              <a:rPr lang="en-US" sz="2200" kern="1200" spc="-40" dirty="0">
                <a:solidFill>
                  <a:schemeClr val="tx1"/>
                </a:solidFill>
                <a:latin typeface="+mn-lt"/>
                <a:ea typeface="+mn-ea"/>
                <a:cs typeface="+mn-cs"/>
              </a:rPr>
              <a:t> </a:t>
            </a:r>
            <a:r>
              <a:rPr lang="en-US" sz="2200" kern="1200" spc="-10" dirty="0">
                <a:solidFill>
                  <a:schemeClr val="tx1"/>
                </a:solidFill>
                <a:latin typeface="+mn-lt"/>
                <a:ea typeface="+mn-ea"/>
                <a:cs typeface="+mn-cs"/>
              </a:rPr>
              <a:t>scaling:</a:t>
            </a:r>
            <a:endParaRPr lang="en-US" sz="2200" kern="1200" dirty="0">
              <a:solidFill>
                <a:schemeClr val="tx1"/>
              </a:solidFill>
              <a:latin typeface="+mn-lt"/>
              <a:ea typeface="+mn-ea"/>
              <a:cs typeface="+mn-cs"/>
            </a:endParaRPr>
          </a:p>
          <a:p>
            <a:pPr marL="698500" marR="809625" lvl="1" indent="-228600" algn="l" rtl="0">
              <a:lnSpc>
                <a:spcPct val="90000"/>
              </a:lnSpc>
              <a:spcBef>
                <a:spcPts val="535"/>
              </a:spcBef>
              <a:buFont typeface="Arial" panose="020B0604020202020204" pitchFamily="34" charset="0"/>
              <a:buChar char="•"/>
              <a:tabLst>
                <a:tab pos="698500" algn="l"/>
              </a:tabLst>
            </a:pPr>
            <a:r>
              <a:rPr lang="en-US" sz="2200" i="1" kern="1200" spc="-10" dirty="0">
                <a:solidFill>
                  <a:schemeClr val="tx1"/>
                </a:solidFill>
                <a:latin typeface="+mn-lt"/>
                <a:ea typeface="+mn-ea"/>
                <a:cs typeface="+mn-cs"/>
              </a:rPr>
              <a:t>Horizontal</a:t>
            </a:r>
            <a:r>
              <a:rPr lang="en-US" sz="2200" i="1" kern="1200" spc="-40" dirty="0">
                <a:solidFill>
                  <a:schemeClr val="tx1"/>
                </a:solidFill>
                <a:latin typeface="+mn-lt"/>
                <a:ea typeface="+mn-ea"/>
                <a:cs typeface="+mn-cs"/>
              </a:rPr>
              <a:t> </a:t>
            </a:r>
            <a:r>
              <a:rPr lang="en-US" sz="2200" i="1" kern="1200" dirty="0">
                <a:solidFill>
                  <a:schemeClr val="tx1"/>
                </a:solidFill>
                <a:latin typeface="+mn-lt"/>
                <a:ea typeface="+mn-ea"/>
                <a:cs typeface="+mn-cs"/>
              </a:rPr>
              <a:t>Scaling</a:t>
            </a:r>
            <a:r>
              <a:rPr lang="en-US" sz="2200" i="1" kern="1200" spc="-50" dirty="0">
                <a:solidFill>
                  <a:schemeClr val="tx1"/>
                </a:solidFill>
                <a:latin typeface="+mn-lt"/>
                <a:ea typeface="+mn-ea"/>
                <a:cs typeface="+mn-cs"/>
              </a:rPr>
              <a:t> </a:t>
            </a:r>
            <a:r>
              <a:rPr lang="en-US" sz="2200" kern="1200" dirty="0">
                <a:solidFill>
                  <a:schemeClr val="tx1"/>
                </a:solidFill>
                <a:latin typeface="+mn-lt"/>
                <a:ea typeface="+mn-ea"/>
                <a:cs typeface="+mn-cs"/>
              </a:rPr>
              <a:t>–</a:t>
            </a:r>
            <a:r>
              <a:rPr lang="en-US" sz="2200" kern="1200" spc="-35" dirty="0">
                <a:solidFill>
                  <a:schemeClr val="tx1"/>
                </a:solidFill>
                <a:latin typeface="+mn-lt"/>
                <a:ea typeface="+mn-ea"/>
                <a:cs typeface="+mn-cs"/>
              </a:rPr>
              <a:t> </a:t>
            </a:r>
            <a:r>
              <a:rPr lang="en-US" sz="2200" kern="1200" dirty="0">
                <a:solidFill>
                  <a:schemeClr val="tx1"/>
                </a:solidFill>
                <a:latin typeface="+mn-lt"/>
                <a:ea typeface="+mn-ea"/>
                <a:cs typeface="+mn-cs"/>
              </a:rPr>
              <a:t>The</a:t>
            </a:r>
            <a:r>
              <a:rPr lang="en-US" sz="2200" kern="1200" spc="-30" dirty="0">
                <a:solidFill>
                  <a:schemeClr val="tx1"/>
                </a:solidFill>
                <a:latin typeface="+mn-lt"/>
                <a:ea typeface="+mn-ea"/>
                <a:cs typeface="+mn-cs"/>
              </a:rPr>
              <a:t> </a:t>
            </a:r>
            <a:r>
              <a:rPr lang="en-US" sz="2200" kern="1200" dirty="0">
                <a:solidFill>
                  <a:schemeClr val="tx1"/>
                </a:solidFill>
                <a:latin typeface="+mn-lt"/>
                <a:ea typeface="+mn-ea"/>
                <a:cs typeface="+mn-cs"/>
              </a:rPr>
              <a:t>allocating</a:t>
            </a:r>
            <a:r>
              <a:rPr lang="en-US" sz="2200" kern="1200" spc="-50" dirty="0">
                <a:solidFill>
                  <a:schemeClr val="tx1"/>
                </a:solidFill>
                <a:latin typeface="+mn-lt"/>
                <a:ea typeface="+mn-ea"/>
                <a:cs typeface="+mn-cs"/>
              </a:rPr>
              <a:t> </a:t>
            </a:r>
            <a:r>
              <a:rPr lang="en-US" sz="2200" kern="1200" dirty="0">
                <a:solidFill>
                  <a:schemeClr val="tx1"/>
                </a:solidFill>
                <a:latin typeface="+mn-lt"/>
                <a:ea typeface="+mn-ea"/>
                <a:cs typeface="+mn-cs"/>
              </a:rPr>
              <a:t>(scaling</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out)</a:t>
            </a:r>
            <a:r>
              <a:rPr lang="en-US" sz="2200" kern="1200" spc="-35" dirty="0">
                <a:solidFill>
                  <a:schemeClr val="tx1"/>
                </a:solidFill>
                <a:latin typeface="+mn-lt"/>
                <a:ea typeface="+mn-ea"/>
                <a:cs typeface="+mn-cs"/>
              </a:rPr>
              <a:t> </a:t>
            </a:r>
            <a:r>
              <a:rPr lang="en-US" sz="2200" kern="1200" dirty="0">
                <a:solidFill>
                  <a:schemeClr val="tx1"/>
                </a:solidFill>
                <a:latin typeface="+mn-lt"/>
                <a:ea typeface="+mn-ea"/>
                <a:cs typeface="+mn-cs"/>
              </a:rPr>
              <a:t>or</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releasing</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(scaling</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in)</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of</a:t>
            </a:r>
            <a:r>
              <a:rPr lang="en-US" sz="2200" kern="1200" spc="-45" dirty="0">
                <a:solidFill>
                  <a:schemeClr val="tx1"/>
                </a:solidFill>
                <a:latin typeface="+mn-lt"/>
                <a:ea typeface="+mn-ea"/>
                <a:cs typeface="+mn-cs"/>
              </a:rPr>
              <a:t> </a:t>
            </a:r>
            <a:r>
              <a:rPr lang="en-US" sz="2200" kern="1200" spc="-25" dirty="0">
                <a:solidFill>
                  <a:schemeClr val="tx1"/>
                </a:solidFill>
                <a:latin typeface="+mn-lt"/>
                <a:ea typeface="+mn-ea"/>
                <a:cs typeface="+mn-cs"/>
              </a:rPr>
              <a:t>IT </a:t>
            </a:r>
            <a:r>
              <a:rPr lang="en-US" sz="2200" kern="1200" spc="-10" dirty="0">
                <a:solidFill>
                  <a:schemeClr val="tx1"/>
                </a:solidFill>
                <a:latin typeface="+mn-lt"/>
                <a:ea typeface="+mn-ea"/>
                <a:cs typeface="+mn-cs"/>
              </a:rPr>
              <a:t>resources</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that</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are</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of</a:t>
            </a:r>
            <a:r>
              <a:rPr lang="en-US" sz="2200" kern="1200" spc="-35" dirty="0">
                <a:solidFill>
                  <a:schemeClr val="tx1"/>
                </a:solidFill>
                <a:latin typeface="+mn-lt"/>
                <a:ea typeface="+mn-ea"/>
                <a:cs typeface="+mn-cs"/>
              </a:rPr>
              <a:t> </a:t>
            </a:r>
            <a:r>
              <a:rPr lang="en-US" sz="2200" kern="1200" dirty="0">
                <a:solidFill>
                  <a:schemeClr val="tx1"/>
                </a:solidFill>
                <a:latin typeface="+mn-lt"/>
                <a:ea typeface="+mn-ea"/>
                <a:cs typeface="+mn-cs"/>
              </a:rPr>
              <a:t>the</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same</a:t>
            </a:r>
            <a:r>
              <a:rPr lang="en-US" sz="2200" kern="1200" spc="-25" dirty="0">
                <a:solidFill>
                  <a:schemeClr val="tx1"/>
                </a:solidFill>
                <a:latin typeface="+mn-lt"/>
                <a:ea typeface="+mn-ea"/>
                <a:cs typeface="+mn-cs"/>
              </a:rPr>
              <a:t> </a:t>
            </a:r>
            <a:r>
              <a:rPr lang="en-US" sz="2200" kern="1200" dirty="0">
                <a:solidFill>
                  <a:schemeClr val="tx1"/>
                </a:solidFill>
                <a:latin typeface="+mn-lt"/>
                <a:ea typeface="+mn-ea"/>
                <a:cs typeface="+mn-cs"/>
              </a:rPr>
              <a:t>type</a:t>
            </a:r>
            <a:r>
              <a:rPr lang="en-US" sz="2200" kern="1200" spc="-30" dirty="0">
                <a:solidFill>
                  <a:schemeClr val="tx1"/>
                </a:solidFill>
                <a:latin typeface="+mn-lt"/>
                <a:ea typeface="+mn-ea"/>
                <a:cs typeface="+mn-cs"/>
              </a:rPr>
              <a:t> </a:t>
            </a:r>
            <a:r>
              <a:rPr lang="en-US" sz="2200" kern="1200" dirty="0">
                <a:solidFill>
                  <a:schemeClr val="tx1"/>
                </a:solidFill>
                <a:latin typeface="+mn-lt"/>
                <a:ea typeface="+mn-ea"/>
                <a:cs typeface="+mn-cs"/>
              </a:rPr>
              <a:t>is</a:t>
            </a:r>
            <a:r>
              <a:rPr lang="en-US" sz="2200" kern="1200" spc="-45" dirty="0">
                <a:solidFill>
                  <a:schemeClr val="tx1"/>
                </a:solidFill>
                <a:latin typeface="+mn-lt"/>
                <a:ea typeface="+mn-ea"/>
                <a:cs typeface="+mn-cs"/>
              </a:rPr>
              <a:t> </a:t>
            </a:r>
            <a:r>
              <a:rPr lang="en-US" sz="2200" kern="1200" spc="-20" dirty="0">
                <a:solidFill>
                  <a:schemeClr val="tx1"/>
                </a:solidFill>
                <a:latin typeface="+mn-lt"/>
                <a:ea typeface="+mn-ea"/>
                <a:cs typeface="+mn-cs"/>
              </a:rPr>
              <a:t>referred</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to</a:t>
            </a:r>
            <a:r>
              <a:rPr lang="en-US" sz="2200" kern="1200" spc="-35" dirty="0">
                <a:solidFill>
                  <a:schemeClr val="tx1"/>
                </a:solidFill>
                <a:latin typeface="+mn-lt"/>
                <a:ea typeface="+mn-ea"/>
                <a:cs typeface="+mn-cs"/>
              </a:rPr>
              <a:t> </a:t>
            </a:r>
            <a:r>
              <a:rPr lang="en-US" sz="2200" kern="1200" dirty="0">
                <a:solidFill>
                  <a:schemeClr val="tx1"/>
                </a:solidFill>
                <a:latin typeface="+mn-lt"/>
                <a:ea typeface="+mn-ea"/>
                <a:cs typeface="+mn-cs"/>
              </a:rPr>
              <a:t>as</a:t>
            </a:r>
            <a:r>
              <a:rPr lang="en-US" sz="2200" kern="1200" spc="-25" dirty="0">
                <a:solidFill>
                  <a:schemeClr val="tx1"/>
                </a:solidFill>
                <a:latin typeface="+mn-lt"/>
                <a:ea typeface="+mn-ea"/>
                <a:cs typeface="+mn-cs"/>
              </a:rPr>
              <a:t> </a:t>
            </a:r>
            <a:r>
              <a:rPr lang="en-US" sz="2200" i="1" kern="1200" dirty="0">
                <a:solidFill>
                  <a:schemeClr val="tx1"/>
                </a:solidFill>
                <a:latin typeface="+mn-lt"/>
                <a:ea typeface="+mn-ea"/>
                <a:cs typeface="+mn-cs"/>
              </a:rPr>
              <a:t>horizontal</a:t>
            </a:r>
            <a:r>
              <a:rPr lang="en-US" sz="2200" i="1" kern="1200" spc="-40" dirty="0">
                <a:solidFill>
                  <a:schemeClr val="tx1"/>
                </a:solidFill>
                <a:latin typeface="+mn-lt"/>
                <a:ea typeface="+mn-ea"/>
                <a:cs typeface="+mn-cs"/>
              </a:rPr>
              <a:t> </a:t>
            </a:r>
            <a:r>
              <a:rPr lang="en-US" sz="2200" i="1" kern="1200" spc="-10" dirty="0">
                <a:solidFill>
                  <a:schemeClr val="tx1"/>
                </a:solidFill>
                <a:latin typeface="+mn-lt"/>
                <a:ea typeface="+mn-ea"/>
                <a:cs typeface="+mn-cs"/>
              </a:rPr>
              <a:t>scaling</a:t>
            </a:r>
            <a:endParaRPr lang="en-US" sz="2200" kern="1200" dirty="0">
              <a:solidFill>
                <a:schemeClr val="tx1"/>
              </a:solidFill>
              <a:latin typeface="+mn-lt"/>
              <a:ea typeface="+mn-ea"/>
              <a:cs typeface="+mn-cs"/>
            </a:endParaRPr>
          </a:p>
          <a:p>
            <a:pPr marL="698500" marR="5080" lvl="1" indent="-228600" algn="l" rtl="0">
              <a:lnSpc>
                <a:spcPct val="90000"/>
              </a:lnSpc>
              <a:spcBef>
                <a:spcPts val="495"/>
              </a:spcBef>
              <a:buFont typeface="Arial" panose="020B0604020202020204" pitchFamily="34" charset="0"/>
              <a:buChar char="•"/>
              <a:tabLst>
                <a:tab pos="698500" algn="l"/>
              </a:tabLst>
            </a:pPr>
            <a:r>
              <a:rPr lang="en-US" sz="2200" i="1" kern="1200" spc="-10" dirty="0">
                <a:solidFill>
                  <a:schemeClr val="tx1"/>
                </a:solidFill>
                <a:latin typeface="+mn-lt"/>
                <a:ea typeface="+mn-ea"/>
                <a:cs typeface="+mn-cs"/>
              </a:rPr>
              <a:t>Vertical</a:t>
            </a:r>
            <a:r>
              <a:rPr lang="en-US" sz="2200" i="1" kern="1200" spc="-45" dirty="0">
                <a:solidFill>
                  <a:schemeClr val="tx1"/>
                </a:solidFill>
                <a:latin typeface="+mn-lt"/>
                <a:ea typeface="+mn-ea"/>
                <a:cs typeface="+mn-cs"/>
              </a:rPr>
              <a:t> </a:t>
            </a:r>
            <a:r>
              <a:rPr lang="en-US" sz="2200" i="1" kern="1200" dirty="0">
                <a:solidFill>
                  <a:schemeClr val="tx1"/>
                </a:solidFill>
                <a:latin typeface="+mn-lt"/>
                <a:ea typeface="+mn-ea"/>
                <a:cs typeface="+mn-cs"/>
              </a:rPr>
              <a:t>Scaling</a:t>
            </a:r>
            <a:r>
              <a:rPr lang="en-US" sz="2200" i="1" kern="1200" spc="-55" dirty="0">
                <a:solidFill>
                  <a:schemeClr val="tx1"/>
                </a:solidFill>
                <a:latin typeface="+mn-lt"/>
                <a:ea typeface="+mn-ea"/>
                <a:cs typeface="+mn-cs"/>
              </a:rPr>
              <a:t> </a:t>
            </a:r>
            <a:r>
              <a:rPr lang="en-US" sz="2200" kern="1200" dirty="0">
                <a:solidFill>
                  <a:schemeClr val="tx1"/>
                </a:solidFill>
                <a:latin typeface="+mn-lt"/>
                <a:ea typeface="+mn-ea"/>
                <a:cs typeface="+mn-cs"/>
              </a:rPr>
              <a:t>–</a:t>
            </a:r>
            <a:r>
              <a:rPr lang="en-US" sz="2200" kern="1200" spc="-40" dirty="0">
                <a:solidFill>
                  <a:schemeClr val="tx1"/>
                </a:solidFill>
                <a:latin typeface="+mn-lt"/>
                <a:ea typeface="+mn-ea"/>
                <a:cs typeface="+mn-cs"/>
              </a:rPr>
              <a:t> </a:t>
            </a:r>
            <a:r>
              <a:rPr lang="en-US" sz="2200" kern="1200" dirty="0">
                <a:solidFill>
                  <a:schemeClr val="tx1"/>
                </a:solidFill>
                <a:latin typeface="+mn-lt"/>
                <a:ea typeface="+mn-ea"/>
                <a:cs typeface="+mn-cs"/>
              </a:rPr>
              <a:t>The</a:t>
            </a:r>
            <a:r>
              <a:rPr lang="en-US" sz="2200" kern="1200" spc="-30" dirty="0">
                <a:solidFill>
                  <a:schemeClr val="tx1"/>
                </a:solidFill>
                <a:latin typeface="+mn-lt"/>
                <a:ea typeface="+mn-ea"/>
                <a:cs typeface="+mn-cs"/>
              </a:rPr>
              <a:t> </a:t>
            </a:r>
            <a:r>
              <a:rPr lang="en-US" sz="2200" kern="1200" dirty="0">
                <a:solidFill>
                  <a:schemeClr val="tx1"/>
                </a:solidFill>
                <a:latin typeface="+mn-lt"/>
                <a:ea typeface="+mn-ea"/>
                <a:cs typeface="+mn-cs"/>
              </a:rPr>
              <a:t>replacement</a:t>
            </a:r>
            <a:r>
              <a:rPr lang="en-US" sz="2200" kern="1200" spc="-30" dirty="0">
                <a:solidFill>
                  <a:schemeClr val="tx1"/>
                </a:solidFill>
                <a:latin typeface="+mn-lt"/>
                <a:ea typeface="+mn-ea"/>
                <a:cs typeface="+mn-cs"/>
              </a:rPr>
              <a:t> </a:t>
            </a:r>
            <a:r>
              <a:rPr lang="en-US" sz="2200" kern="1200" dirty="0">
                <a:solidFill>
                  <a:schemeClr val="tx1"/>
                </a:solidFill>
                <a:latin typeface="+mn-lt"/>
                <a:ea typeface="+mn-ea"/>
                <a:cs typeface="+mn-cs"/>
              </a:rPr>
              <a:t>of</a:t>
            </a:r>
            <a:r>
              <a:rPr lang="en-US" sz="2200" kern="1200" spc="-40" dirty="0">
                <a:solidFill>
                  <a:schemeClr val="tx1"/>
                </a:solidFill>
                <a:latin typeface="+mn-lt"/>
                <a:ea typeface="+mn-ea"/>
                <a:cs typeface="+mn-cs"/>
              </a:rPr>
              <a:t> </a:t>
            </a:r>
            <a:r>
              <a:rPr lang="en-US" sz="2200" kern="1200" dirty="0">
                <a:solidFill>
                  <a:schemeClr val="tx1"/>
                </a:solidFill>
                <a:latin typeface="+mn-lt"/>
                <a:ea typeface="+mn-ea"/>
                <a:cs typeface="+mn-cs"/>
              </a:rPr>
              <a:t>an</a:t>
            </a:r>
            <a:r>
              <a:rPr lang="en-US" sz="2200" kern="1200" spc="-40" dirty="0">
                <a:solidFill>
                  <a:schemeClr val="tx1"/>
                </a:solidFill>
                <a:latin typeface="+mn-lt"/>
                <a:ea typeface="+mn-ea"/>
                <a:cs typeface="+mn-cs"/>
              </a:rPr>
              <a:t> </a:t>
            </a:r>
            <a:r>
              <a:rPr lang="en-US" sz="2200" kern="1200" dirty="0">
                <a:solidFill>
                  <a:schemeClr val="tx1"/>
                </a:solidFill>
                <a:latin typeface="+mn-lt"/>
                <a:ea typeface="+mn-ea"/>
                <a:cs typeface="+mn-cs"/>
              </a:rPr>
              <a:t>IT</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resources</a:t>
            </a:r>
            <a:r>
              <a:rPr lang="en-US" sz="2200" kern="1200" spc="-45" dirty="0">
                <a:solidFill>
                  <a:schemeClr val="tx1"/>
                </a:solidFill>
                <a:latin typeface="+mn-lt"/>
                <a:ea typeface="+mn-ea"/>
                <a:cs typeface="+mn-cs"/>
              </a:rPr>
              <a:t> </a:t>
            </a:r>
            <a:r>
              <a:rPr lang="en-US" sz="2200" kern="1200" dirty="0">
                <a:solidFill>
                  <a:schemeClr val="tx1"/>
                </a:solidFill>
                <a:latin typeface="+mn-lt"/>
                <a:ea typeface="+mn-ea"/>
                <a:cs typeface="+mn-cs"/>
              </a:rPr>
              <a:t>by</a:t>
            </a:r>
            <a:r>
              <a:rPr lang="en-US" sz="2200" kern="1200" spc="-40" dirty="0">
                <a:solidFill>
                  <a:schemeClr val="tx1"/>
                </a:solidFill>
                <a:latin typeface="+mn-lt"/>
                <a:ea typeface="+mn-ea"/>
                <a:cs typeface="+mn-cs"/>
              </a:rPr>
              <a:t> </a:t>
            </a:r>
            <a:r>
              <a:rPr lang="en-US" sz="2200" kern="1200" dirty="0">
                <a:solidFill>
                  <a:schemeClr val="tx1"/>
                </a:solidFill>
                <a:latin typeface="+mn-lt"/>
                <a:ea typeface="+mn-ea"/>
                <a:cs typeface="+mn-cs"/>
              </a:rPr>
              <a:t>another</a:t>
            </a:r>
            <a:r>
              <a:rPr lang="en-US" sz="2200" kern="1200" spc="-30" dirty="0">
                <a:solidFill>
                  <a:schemeClr val="tx1"/>
                </a:solidFill>
                <a:latin typeface="+mn-lt"/>
                <a:ea typeface="+mn-ea"/>
                <a:cs typeface="+mn-cs"/>
              </a:rPr>
              <a:t> </a:t>
            </a:r>
            <a:r>
              <a:rPr lang="en-US" sz="2200" kern="1200" dirty="0">
                <a:solidFill>
                  <a:schemeClr val="tx1"/>
                </a:solidFill>
                <a:latin typeface="+mn-lt"/>
                <a:ea typeface="+mn-ea"/>
                <a:cs typeface="+mn-cs"/>
              </a:rPr>
              <a:t>with</a:t>
            </a:r>
            <a:r>
              <a:rPr lang="en-US" sz="2200" kern="1200" spc="-40" dirty="0">
                <a:solidFill>
                  <a:schemeClr val="tx1"/>
                </a:solidFill>
                <a:latin typeface="+mn-lt"/>
                <a:ea typeface="+mn-ea"/>
                <a:cs typeface="+mn-cs"/>
              </a:rPr>
              <a:t> </a:t>
            </a:r>
            <a:r>
              <a:rPr lang="en-US" sz="2200" kern="1200" dirty="0">
                <a:solidFill>
                  <a:schemeClr val="tx1"/>
                </a:solidFill>
                <a:latin typeface="+mn-lt"/>
                <a:ea typeface="+mn-ea"/>
                <a:cs typeface="+mn-cs"/>
              </a:rPr>
              <a:t>higher</a:t>
            </a:r>
            <a:r>
              <a:rPr lang="en-US" sz="2200" kern="1200" spc="-40" dirty="0">
                <a:solidFill>
                  <a:schemeClr val="tx1"/>
                </a:solidFill>
                <a:latin typeface="+mn-lt"/>
                <a:ea typeface="+mn-ea"/>
                <a:cs typeface="+mn-cs"/>
              </a:rPr>
              <a:t> </a:t>
            </a:r>
            <a:r>
              <a:rPr lang="en-US" sz="2200" kern="1200" spc="-10" dirty="0">
                <a:solidFill>
                  <a:schemeClr val="tx1"/>
                </a:solidFill>
                <a:latin typeface="+mn-lt"/>
                <a:ea typeface="+mn-ea"/>
                <a:cs typeface="+mn-cs"/>
              </a:rPr>
              <a:t>(scale </a:t>
            </a:r>
            <a:r>
              <a:rPr lang="en-US" sz="2200" kern="1200" dirty="0">
                <a:solidFill>
                  <a:schemeClr val="tx1"/>
                </a:solidFill>
                <a:latin typeface="+mn-lt"/>
                <a:ea typeface="+mn-ea"/>
                <a:cs typeface="+mn-cs"/>
              </a:rPr>
              <a:t>up)</a:t>
            </a:r>
            <a:r>
              <a:rPr lang="en-US" sz="2200" kern="1200" spc="-40" dirty="0">
                <a:solidFill>
                  <a:schemeClr val="tx1"/>
                </a:solidFill>
                <a:latin typeface="+mn-lt"/>
                <a:ea typeface="+mn-ea"/>
                <a:cs typeface="+mn-cs"/>
              </a:rPr>
              <a:t> </a:t>
            </a:r>
            <a:r>
              <a:rPr lang="en-US" sz="2200" kern="1200" dirty="0">
                <a:solidFill>
                  <a:schemeClr val="tx1"/>
                </a:solidFill>
                <a:latin typeface="+mn-lt"/>
                <a:ea typeface="+mn-ea"/>
                <a:cs typeface="+mn-cs"/>
              </a:rPr>
              <a:t>or</a:t>
            </a:r>
            <a:r>
              <a:rPr lang="en-US" sz="2200" kern="1200" spc="-40" dirty="0">
                <a:solidFill>
                  <a:schemeClr val="tx1"/>
                </a:solidFill>
                <a:latin typeface="+mn-lt"/>
                <a:ea typeface="+mn-ea"/>
                <a:cs typeface="+mn-cs"/>
              </a:rPr>
              <a:t> </a:t>
            </a:r>
            <a:r>
              <a:rPr lang="en-US" sz="2200" kern="1200" dirty="0">
                <a:solidFill>
                  <a:schemeClr val="tx1"/>
                </a:solidFill>
                <a:latin typeface="+mn-lt"/>
                <a:ea typeface="+mn-ea"/>
                <a:cs typeface="+mn-cs"/>
              </a:rPr>
              <a:t>lower</a:t>
            </a:r>
            <a:r>
              <a:rPr lang="en-US" sz="2200" kern="1200" spc="-25" dirty="0">
                <a:solidFill>
                  <a:schemeClr val="tx1"/>
                </a:solidFill>
                <a:latin typeface="+mn-lt"/>
                <a:ea typeface="+mn-ea"/>
                <a:cs typeface="+mn-cs"/>
              </a:rPr>
              <a:t> </a:t>
            </a:r>
            <a:r>
              <a:rPr lang="en-US" sz="2200" kern="1200" dirty="0">
                <a:solidFill>
                  <a:schemeClr val="tx1"/>
                </a:solidFill>
                <a:latin typeface="+mn-lt"/>
                <a:ea typeface="+mn-ea"/>
                <a:cs typeface="+mn-cs"/>
              </a:rPr>
              <a:t>(scale</a:t>
            </a:r>
            <a:r>
              <a:rPr lang="en-US" sz="2200" kern="1200" spc="-30" dirty="0">
                <a:solidFill>
                  <a:schemeClr val="tx1"/>
                </a:solidFill>
                <a:latin typeface="+mn-lt"/>
                <a:ea typeface="+mn-ea"/>
                <a:cs typeface="+mn-cs"/>
              </a:rPr>
              <a:t> </a:t>
            </a:r>
            <a:r>
              <a:rPr lang="en-US" sz="2200" kern="1200" dirty="0">
                <a:solidFill>
                  <a:schemeClr val="tx1"/>
                </a:solidFill>
                <a:latin typeface="+mn-lt"/>
                <a:ea typeface="+mn-ea"/>
                <a:cs typeface="+mn-cs"/>
              </a:rPr>
              <a:t>down)</a:t>
            </a:r>
            <a:r>
              <a:rPr lang="en-US" sz="2200" kern="1200" spc="-40" dirty="0">
                <a:solidFill>
                  <a:schemeClr val="tx1"/>
                </a:solidFill>
                <a:latin typeface="+mn-lt"/>
                <a:ea typeface="+mn-ea"/>
                <a:cs typeface="+mn-cs"/>
              </a:rPr>
              <a:t> </a:t>
            </a:r>
            <a:r>
              <a:rPr lang="en-US" sz="2200" kern="1200" spc="-20" dirty="0">
                <a:solidFill>
                  <a:schemeClr val="tx1"/>
                </a:solidFill>
                <a:latin typeface="+mn-lt"/>
                <a:ea typeface="+mn-ea"/>
                <a:cs typeface="+mn-cs"/>
              </a:rPr>
              <a:t>capacity,</a:t>
            </a:r>
            <a:r>
              <a:rPr lang="en-US" sz="2200" kern="1200" spc="-35" dirty="0">
                <a:solidFill>
                  <a:schemeClr val="tx1"/>
                </a:solidFill>
                <a:latin typeface="+mn-lt"/>
                <a:ea typeface="+mn-ea"/>
                <a:cs typeface="+mn-cs"/>
              </a:rPr>
              <a:t> </a:t>
            </a:r>
            <a:r>
              <a:rPr lang="en-US" sz="2200" kern="1200" dirty="0">
                <a:solidFill>
                  <a:schemeClr val="tx1"/>
                </a:solidFill>
                <a:latin typeface="+mn-lt"/>
                <a:ea typeface="+mn-ea"/>
                <a:cs typeface="+mn-cs"/>
              </a:rPr>
              <a:t>is</a:t>
            </a:r>
            <a:r>
              <a:rPr lang="en-US" sz="2200" kern="1200" spc="-30" dirty="0">
                <a:solidFill>
                  <a:schemeClr val="tx1"/>
                </a:solidFill>
                <a:latin typeface="+mn-lt"/>
                <a:ea typeface="+mn-ea"/>
                <a:cs typeface="+mn-cs"/>
              </a:rPr>
              <a:t> </a:t>
            </a:r>
            <a:r>
              <a:rPr lang="en-US" sz="2200" kern="1200" spc="-20" dirty="0">
                <a:solidFill>
                  <a:schemeClr val="tx1"/>
                </a:solidFill>
                <a:latin typeface="+mn-lt"/>
                <a:ea typeface="+mn-ea"/>
                <a:cs typeface="+mn-cs"/>
              </a:rPr>
              <a:t>referred</a:t>
            </a:r>
            <a:r>
              <a:rPr lang="en-US" sz="2200" kern="1200" spc="-35" dirty="0">
                <a:solidFill>
                  <a:schemeClr val="tx1"/>
                </a:solidFill>
                <a:latin typeface="+mn-lt"/>
                <a:ea typeface="+mn-ea"/>
                <a:cs typeface="+mn-cs"/>
              </a:rPr>
              <a:t> </a:t>
            </a:r>
            <a:r>
              <a:rPr lang="en-US" sz="2200" kern="1200" dirty="0">
                <a:solidFill>
                  <a:schemeClr val="tx1"/>
                </a:solidFill>
                <a:latin typeface="+mn-lt"/>
                <a:ea typeface="+mn-ea"/>
                <a:cs typeface="+mn-cs"/>
              </a:rPr>
              <a:t>to</a:t>
            </a:r>
            <a:r>
              <a:rPr lang="en-US" sz="2200" kern="1200" spc="-30" dirty="0">
                <a:solidFill>
                  <a:schemeClr val="tx1"/>
                </a:solidFill>
                <a:latin typeface="+mn-lt"/>
                <a:ea typeface="+mn-ea"/>
                <a:cs typeface="+mn-cs"/>
              </a:rPr>
              <a:t> </a:t>
            </a:r>
            <a:r>
              <a:rPr lang="en-US" sz="2200" kern="1200" dirty="0">
                <a:solidFill>
                  <a:schemeClr val="tx1"/>
                </a:solidFill>
                <a:latin typeface="+mn-lt"/>
                <a:ea typeface="+mn-ea"/>
                <a:cs typeface="+mn-cs"/>
              </a:rPr>
              <a:t>as</a:t>
            </a:r>
            <a:r>
              <a:rPr lang="en-US" sz="2200" kern="1200" spc="-15" dirty="0">
                <a:solidFill>
                  <a:schemeClr val="tx1"/>
                </a:solidFill>
                <a:latin typeface="+mn-lt"/>
                <a:ea typeface="+mn-ea"/>
                <a:cs typeface="+mn-cs"/>
              </a:rPr>
              <a:t> </a:t>
            </a:r>
            <a:r>
              <a:rPr lang="en-US" sz="2200" i="1" kern="1200" dirty="0">
                <a:solidFill>
                  <a:schemeClr val="tx1"/>
                </a:solidFill>
                <a:latin typeface="+mn-lt"/>
                <a:ea typeface="+mn-ea"/>
                <a:cs typeface="+mn-cs"/>
              </a:rPr>
              <a:t>vertical</a:t>
            </a:r>
            <a:r>
              <a:rPr lang="en-US" sz="2200" i="1" kern="1200" spc="-30" dirty="0">
                <a:solidFill>
                  <a:schemeClr val="tx1"/>
                </a:solidFill>
                <a:latin typeface="+mn-lt"/>
                <a:ea typeface="+mn-ea"/>
                <a:cs typeface="+mn-cs"/>
              </a:rPr>
              <a:t> </a:t>
            </a:r>
            <a:r>
              <a:rPr lang="en-US" sz="2200" i="1" kern="1200" spc="-10" dirty="0">
                <a:solidFill>
                  <a:schemeClr val="tx1"/>
                </a:solidFill>
                <a:latin typeface="+mn-lt"/>
                <a:ea typeface="+mn-ea"/>
                <a:cs typeface="+mn-cs"/>
              </a:rPr>
              <a:t>scaling</a:t>
            </a:r>
            <a:endParaRPr lang="en-US" sz="2200" kern="1200" dirty="0">
              <a:solidFill>
                <a:schemeClr val="tx1"/>
              </a:solidFill>
              <a:latin typeface="+mn-lt"/>
              <a:ea typeface="+mn-ea"/>
              <a:cs typeface="+mn-cs"/>
            </a:endParaRPr>
          </a:p>
        </p:txBody>
      </p:sp>
      <p:pic>
        <p:nvPicPr>
          <p:cNvPr id="5" name="object 5"/>
          <p:cNvPicPr/>
          <p:nvPr/>
        </p:nvPicPr>
        <p:blipFill>
          <a:blip r:embed="rId2" cstate="print"/>
          <a:stretch>
            <a:fillRect/>
          </a:stretch>
        </p:blipFill>
        <p:spPr>
          <a:xfrm>
            <a:off x="7863840" y="677883"/>
            <a:ext cx="4014216" cy="2732568"/>
          </a:xfrm>
          <a:prstGeom prst="rect">
            <a:avLst/>
          </a:prstGeom>
        </p:spPr>
      </p:pic>
      <p:pic>
        <p:nvPicPr>
          <p:cNvPr id="4" name="object 4"/>
          <p:cNvPicPr/>
          <p:nvPr/>
        </p:nvPicPr>
        <p:blipFill>
          <a:blip r:embed="rId3" cstate="print"/>
          <a:stretch>
            <a:fillRect/>
          </a:stretch>
        </p:blipFill>
        <p:spPr>
          <a:xfrm>
            <a:off x="8006764" y="4079193"/>
            <a:ext cx="3710080" cy="2176272"/>
          </a:xfrm>
          <a:prstGeom prst="rect">
            <a:avLst/>
          </a:prstGeom>
        </p:spPr>
      </p:pic>
      <p:sp>
        <p:nvSpPr>
          <p:cNvPr id="7" name="object 7"/>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tint val="75000"/>
                  </a:schemeClr>
                </a:solidFill>
                <a:latin typeface="+mn-lt"/>
                <a:ea typeface="+mn-ea"/>
                <a:cs typeface="+mn-cs"/>
              </a:rPr>
              <a:pPr algn="r" rtl="0">
                <a:spcAft>
                  <a:spcPts val="600"/>
                </a:spcAft>
              </a:pPr>
              <a:t>11</a:t>
            </a:fld>
            <a:endParaRPr lang="en-US" kern="1200" spc="-25">
              <a:solidFill>
                <a:schemeClr val="tx1">
                  <a:tint val="75000"/>
                </a:schemeClr>
              </a:solidFill>
              <a:latin typeface="+mn-lt"/>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p:nvPr/>
        </p:nvSpPr>
        <p:spPr>
          <a:xfrm>
            <a:off x="572493" y="2071316"/>
            <a:ext cx="6713552" cy="4481884"/>
          </a:xfrm>
          <a:prstGeom prst="rect">
            <a:avLst/>
          </a:prstGeom>
        </p:spPr>
        <p:txBody>
          <a:bodyPr vert="horz" lIns="91440" tIns="45720" rIns="91440" bIns="45720" rtlCol="0" anchor="t">
            <a:normAutofit lnSpcReduction="10000"/>
          </a:bodyPr>
          <a:lstStyle/>
          <a:p>
            <a:pPr marL="240029" marR="68580" indent="-228600" algn="l" rtl="0">
              <a:lnSpc>
                <a:spcPct val="90000"/>
              </a:lnSpc>
              <a:spcBef>
                <a:spcPts val="965"/>
              </a:spcBef>
              <a:buFont typeface="Arial" panose="020B0604020202020204" pitchFamily="34" charset="0"/>
              <a:buChar char="•"/>
              <a:tabLst>
                <a:tab pos="241300" algn="l"/>
              </a:tabLst>
            </a:pPr>
            <a:r>
              <a:rPr lang="en-US" b="1" kern="1200" dirty="0">
                <a:solidFill>
                  <a:schemeClr val="tx1"/>
                </a:solidFill>
                <a:latin typeface="+mn-lt"/>
                <a:ea typeface="+mn-ea"/>
                <a:cs typeface="+mn-cs"/>
              </a:rPr>
              <a:t>Cloud</a:t>
            </a:r>
            <a:r>
              <a:rPr lang="en-US" b="1" kern="1200" spc="-40" dirty="0">
                <a:solidFill>
                  <a:schemeClr val="tx1"/>
                </a:solidFill>
                <a:latin typeface="+mn-lt"/>
                <a:ea typeface="+mn-ea"/>
                <a:cs typeface="+mn-cs"/>
              </a:rPr>
              <a:t> </a:t>
            </a:r>
            <a:r>
              <a:rPr lang="en-US" b="1" kern="1200" dirty="0">
                <a:solidFill>
                  <a:schemeClr val="tx1"/>
                </a:solidFill>
                <a:latin typeface="+mn-lt"/>
                <a:ea typeface="+mn-ea"/>
                <a:cs typeface="+mn-cs"/>
              </a:rPr>
              <a:t>Service:</a:t>
            </a:r>
            <a:r>
              <a:rPr lang="en-US" b="1" kern="1200" spc="-75"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40" dirty="0">
                <a:solidFill>
                  <a:schemeClr val="tx1"/>
                </a:solidFill>
                <a:latin typeface="+mn-lt"/>
                <a:ea typeface="+mn-ea"/>
                <a:cs typeface="+mn-cs"/>
              </a:rPr>
              <a:t> </a:t>
            </a:r>
            <a:r>
              <a:rPr lang="en-US" i="1" kern="1200" dirty="0">
                <a:solidFill>
                  <a:schemeClr val="tx1"/>
                </a:solidFill>
                <a:latin typeface="+mn-lt"/>
                <a:ea typeface="+mn-ea"/>
                <a:cs typeface="+mn-cs"/>
              </a:rPr>
              <a:t>cloud</a:t>
            </a:r>
            <a:r>
              <a:rPr lang="en-US" i="1" kern="1200" spc="-35" dirty="0">
                <a:solidFill>
                  <a:schemeClr val="tx1"/>
                </a:solidFill>
                <a:latin typeface="+mn-lt"/>
                <a:ea typeface="+mn-ea"/>
                <a:cs typeface="+mn-cs"/>
              </a:rPr>
              <a:t> </a:t>
            </a:r>
            <a:r>
              <a:rPr lang="en-US" i="1" kern="1200" dirty="0">
                <a:solidFill>
                  <a:schemeClr val="tx1"/>
                </a:solidFill>
                <a:latin typeface="+mn-lt"/>
                <a:ea typeface="+mn-ea"/>
                <a:cs typeface="+mn-cs"/>
              </a:rPr>
              <a:t>service</a:t>
            </a:r>
            <a:r>
              <a:rPr lang="en-US" i="1" kern="1200" spc="-30" dirty="0">
                <a:solidFill>
                  <a:schemeClr val="tx1"/>
                </a:solidFill>
                <a:latin typeface="+mn-lt"/>
                <a:ea typeface="+mn-ea"/>
                <a:cs typeface="+mn-cs"/>
              </a:rPr>
              <a:t> </a:t>
            </a:r>
            <a:r>
              <a:rPr lang="en-US" kern="1200" dirty="0">
                <a:solidFill>
                  <a:schemeClr val="tx1"/>
                </a:solidFill>
                <a:latin typeface="+mn-lt"/>
                <a:ea typeface="+mn-ea"/>
                <a:cs typeface="+mn-cs"/>
              </a:rPr>
              <a:t>is</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any</a:t>
            </a:r>
            <a:r>
              <a:rPr lang="en-US" kern="1200" spc="-65" dirty="0">
                <a:solidFill>
                  <a:schemeClr val="tx1"/>
                </a:solidFill>
                <a:latin typeface="+mn-lt"/>
                <a:ea typeface="+mn-ea"/>
                <a:cs typeface="+mn-cs"/>
              </a:rPr>
              <a:t> </a:t>
            </a:r>
            <a:r>
              <a:rPr lang="en-US" kern="1200" dirty="0">
                <a:solidFill>
                  <a:schemeClr val="tx1"/>
                </a:solidFill>
                <a:latin typeface="+mn-lt"/>
                <a:ea typeface="+mn-ea"/>
                <a:cs typeface="+mn-cs"/>
              </a:rPr>
              <a:t>IT</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resource</a:t>
            </a:r>
            <a:r>
              <a:rPr lang="en-US" kern="1200" spc="-30" dirty="0">
                <a:solidFill>
                  <a:schemeClr val="tx1"/>
                </a:solidFill>
                <a:latin typeface="+mn-lt"/>
                <a:ea typeface="+mn-ea"/>
                <a:cs typeface="+mn-cs"/>
              </a:rPr>
              <a:t> </a:t>
            </a:r>
            <a:r>
              <a:rPr lang="en-US" kern="1200" dirty="0">
                <a:solidFill>
                  <a:schemeClr val="tx1"/>
                </a:solidFill>
                <a:latin typeface="+mn-lt"/>
                <a:ea typeface="+mn-ea"/>
                <a:cs typeface="+mn-cs"/>
              </a:rPr>
              <a:t>that</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is</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made</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remotely</a:t>
            </a:r>
            <a:r>
              <a:rPr lang="en-US" kern="1200" spc="-45" dirty="0">
                <a:solidFill>
                  <a:schemeClr val="tx1"/>
                </a:solidFill>
                <a:latin typeface="+mn-lt"/>
                <a:ea typeface="+mn-ea"/>
                <a:cs typeface="+mn-cs"/>
              </a:rPr>
              <a:t> </a:t>
            </a:r>
            <a:r>
              <a:rPr lang="en-US" kern="1200" spc="-10" dirty="0">
                <a:solidFill>
                  <a:schemeClr val="tx1"/>
                </a:solidFill>
                <a:latin typeface="+mn-lt"/>
                <a:ea typeface="+mn-ea"/>
                <a:cs typeface="+mn-cs"/>
              </a:rPr>
              <a:t>accessible </a:t>
            </a:r>
            <a:r>
              <a:rPr lang="en-US" kern="1200" dirty="0">
                <a:solidFill>
                  <a:schemeClr val="tx1"/>
                </a:solidFill>
                <a:latin typeface="+mn-lt"/>
                <a:ea typeface="+mn-ea"/>
                <a:cs typeface="+mn-cs"/>
              </a:rPr>
              <a:t>via</a:t>
            </a:r>
            <a:r>
              <a:rPr lang="en-US" kern="1200" spc="-15"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15" dirty="0">
                <a:solidFill>
                  <a:schemeClr val="tx1"/>
                </a:solidFill>
                <a:latin typeface="+mn-lt"/>
                <a:ea typeface="+mn-ea"/>
                <a:cs typeface="+mn-cs"/>
              </a:rPr>
              <a:t> </a:t>
            </a:r>
            <a:r>
              <a:rPr lang="en-US" kern="1200" spc="-10" dirty="0">
                <a:solidFill>
                  <a:schemeClr val="tx1"/>
                </a:solidFill>
                <a:latin typeface="+mn-lt"/>
                <a:ea typeface="+mn-ea"/>
                <a:cs typeface="+mn-cs"/>
              </a:rPr>
              <a:t>cloud.</a:t>
            </a:r>
            <a:endParaRPr lang="en-US" kern="1200" dirty="0">
              <a:solidFill>
                <a:schemeClr val="tx1"/>
              </a:solidFill>
              <a:latin typeface="+mn-lt"/>
              <a:ea typeface="+mn-ea"/>
              <a:cs typeface="+mn-cs"/>
            </a:endParaRPr>
          </a:p>
          <a:p>
            <a:pPr marL="240029" marR="5080" indent="-228600" algn="l" rtl="0">
              <a:lnSpc>
                <a:spcPct val="90000"/>
              </a:lnSpc>
              <a:spcBef>
                <a:spcPts val="1000"/>
              </a:spcBef>
              <a:buFont typeface="Arial" panose="020B0604020202020204" pitchFamily="34" charset="0"/>
              <a:buChar char="•"/>
              <a:tabLst>
                <a:tab pos="241300" algn="l"/>
              </a:tabLst>
            </a:pPr>
            <a:r>
              <a:rPr lang="en-US" b="1" kern="1200" dirty="0">
                <a:solidFill>
                  <a:schemeClr val="tx1"/>
                </a:solidFill>
                <a:latin typeface="+mn-lt"/>
                <a:ea typeface="+mn-ea"/>
                <a:cs typeface="+mn-cs"/>
              </a:rPr>
              <a:t>Cloud</a:t>
            </a:r>
            <a:r>
              <a:rPr lang="en-US" b="1" kern="1200" spc="-55" dirty="0">
                <a:solidFill>
                  <a:schemeClr val="tx1"/>
                </a:solidFill>
                <a:latin typeface="+mn-lt"/>
                <a:ea typeface="+mn-ea"/>
                <a:cs typeface="+mn-cs"/>
              </a:rPr>
              <a:t> </a:t>
            </a:r>
            <a:r>
              <a:rPr lang="en-US" b="1" kern="1200" dirty="0">
                <a:solidFill>
                  <a:schemeClr val="tx1"/>
                </a:solidFill>
                <a:latin typeface="+mn-lt"/>
                <a:ea typeface="+mn-ea"/>
                <a:cs typeface="+mn-cs"/>
              </a:rPr>
              <a:t>Service</a:t>
            </a:r>
            <a:r>
              <a:rPr lang="en-US" b="1" kern="1200" spc="-75" dirty="0">
                <a:solidFill>
                  <a:schemeClr val="tx1"/>
                </a:solidFill>
                <a:latin typeface="+mn-lt"/>
                <a:ea typeface="+mn-ea"/>
                <a:cs typeface="+mn-cs"/>
              </a:rPr>
              <a:t> </a:t>
            </a:r>
            <a:r>
              <a:rPr lang="en-US" b="1" kern="1200" dirty="0">
                <a:solidFill>
                  <a:schemeClr val="tx1"/>
                </a:solidFill>
                <a:latin typeface="+mn-lt"/>
                <a:ea typeface="+mn-ea"/>
                <a:cs typeface="+mn-cs"/>
              </a:rPr>
              <a:t>Consumer:</a:t>
            </a:r>
            <a:r>
              <a:rPr lang="en-US" b="1" kern="1200" spc="-70" dirty="0">
                <a:solidFill>
                  <a:schemeClr val="tx1"/>
                </a:solidFill>
                <a:latin typeface="+mn-lt"/>
                <a:ea typeface="+mn-ea"/>
                <a:cs typeface="+mn-cs"/>
              </a:rPr>
              <a:t> </a:t>
            </a:r>
            <a:r>
              <a:rPr lang="en-US" kern="1200" dirty="0">
                <a:solidFill>
                  <a:schemeClr val="tx1"/>
                </a:solidFill>
                <a:latin typeface="+mn-lt"/>
                <a:ea typeface="+mn-ea"/>
                <a:cs typeface="+mn-cs"/>
              </a:rPr>
              <a:t>The</a:t>
            </a:r>
            <a:r>
              <a:rPr lang="en-US" kern="1200" spc="-45" dirty="0">
                <a:solidFill>
                  <a:schemeClr val="tx1"/>
                </a:solidFill>
                <a:latin typeface="+mn-lt"/>
                <a:ea typeface="+mn-ea"/>
                <a:cs typeface="+mn-cs"/>
              </a:rPr>
              <a:t> </a:t>
            </a:r>
            <a:r>
              <a:rPr lang="en-US" i="1" kern="1200" dirty="0">
                <a:solidFill>
                  <a:schemeClr val="tx1"/>
                </a:solidFill>
                <a:latin typeface="+mn-lt"/>
                <a:ea typeface="+mn-ea"/>
                <a:cs typeface="+mn-cs"/>
              </a:rPr>
              <a:t>cloud</a:t>
            </a:r>
            <a:r>
              <a:rPr lang="en-US" i="1" kern="1200" spc="-55" dirty="0">
                <a:solidFill>
                  <a:schemeClr val="tx1"/>
                </a:solidFill>
                <a:latin typeface="+mn-lt"/>
                <a:ea typeface="+mn-ea"/>
                <a:cs typeface="+mn-cs"/>
              </a:rPr>
              <a:t> </a:t>
            </a:r>
            <a:r>
              <a:rPr lang="en-US" i="1" kern="1200" dirty="0">
                <a:solidFill>
                  <a:schemeClr val="tx1"/>
                </a:solidFill>
                <a:latin typeface="+mn-lt"/>
                <a:ea typeface="+mn-ea"/>
                <a:cs typeface="+mn-cs"/>
              </a:rPr>
              <a:t>service</a:t>
            </a:r>
            <a:r>
              <a:rPr lang="en-US" i="1" kern="1200" spc="-50" dirty="0">
                <a:solidFill>
                  <a:schemeClr val="tx1"/>
                </a:solidFill>
                <a:latin typeface="+mn-lt"/>
                <a:ea typeface="+mn-ea"/>
                <a:cs typeface="+mn-cs"/>
              </a:rPr>
              <a:t> </a:t>
            </a:r>
            <a:r>
              <a:rPr lang="en-US" i="1" kern="1200" dirty="0">
                <a:solidFill>
                  <a:schemeClr val="tx1"/>
                </a:solidFill>
                <a:latin typeface="+mn-lt"/>
                <a:ea typeface="+mn-ea"/>
                <a:cs typeface="+mn-cs"/>
              </a:rPr>
              <a:t>consumer</a:t>
            </a:r>
            <a:r>
              <a:rPr lang="en-US" i="1" kern="1200" spc="-30" dirty="0">
                <a:solidFill>
                  <a:schemeClr val="tx1"/>
                </a:solidFill>
                <a:latin typeface="+mn-lt"/>
                <a:ea typeface="+mn-ea"/>
                <a:cs typeface="+mn-cs"/>
              </a:rPr>
              <a:t> </a:t>
            </a:r>
            <a:r>
              <a:rPr lang="en-US" kern="1200" dirty="0">
                <a:solidFill>
                  <a:schemeClr val="tx1"/>
                </a:solidFill>
                <a:latin typeface="+mn-lt"/>
                <a:ea typeface="+mn-ea"/>
                <a:cs typeface="+mn-cs"/>
              </a:rPr>
              <a:t>is</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70" dirty="0">
                <a:solidFill>
                  <a:schemeClr val="tx1"/>
                </a:solidFill>
                <a:latin typeface="+mn-lt"/>
                <a:ea typeface="+mn-ea"/>
                <a:cs typeface="+mn-cs"/>
              </a:rPr>
              <a:t> </a:t>
            </a:r>
            <a:r>
              <a:rPr lang="en-US" kern="1200" spc="-10" dirty="0">
                <a:solidFill>
                  <a:schemeClr val="tx1"/>
                </a:solidFill>
                <a:latin typeface="+mn-lt"/>
                <a:ea typeface="+mn-ea"/>
                <a:cs typeface="+mn-cs"/>
              </a:rPr>
              <a:t>temporary</a:t>
            </a:r>
            <a:r>
              <a:rPr lang="en-US" kern="1200" spc="-75" dirty="0">
                <a:solidFill>
                  <a:schemeClr val="tx1"/>
                </a:solidFill>
                <a:latin typeface="+mn-lt"/>
                <a:ea typeface="+mn-ea"/>
                <a:cs typeface="+mn-cs"/>
              </a:rPr>
              <a:t> </a:t>
            </a:r>
            <a:r>
              <a:rPr lang="en-US" kern="1200" dirty="0">
                <a:solidFill>
                  <a:schemeClr val="tx1"/>
                </a:solidFill>
                <a:latin typeface="+mn-lt"/>
                <a:ea typeface="+mn-ea"/>
                <a:cs typeface="+mn-cs"/>
              </a:rPr>
              <a:t>runtime</a:t>
            </a:r>
            <a:r>
              <a:rPr lang="en-US" kern="1200" spc="-65" dirty="0">
                <a:solidFill>
                  <a:schemeClr val="tx1"/>
                </a:solidFill>
                <a:latin typeface="+mn-lt"/>
                <a:ea typeface="+mn-ea"/>
                <a:cs typeface="+mn-cs"/>
              </a:rPr>
              <a:t> </a:t>
            </a:r>
            <a:r>
              <a:rPr lang="en-US" kern="1200" spc="-20" dirty="0">
                <a:solidFill>
                  <a:schemeClr val="tx1"/>
                </a:solidFill>
                <a:latin typeface="+mn-lt"/>
                <a:ea typeface="+mn-ea"/>
                <a:cs typeface="+mn-cs"/>
              </a:rPr>
              <a:t>role </a:t>
            </a:r>
            <a:r>
              <a:rPr lang="en-US" kern="1200" dirty="0">
                <a:solidFill>
                  <a:schemeClr val="tx1"/>
                </a:solidFill>
                <a:latin typeface="+mn-lt"/>
                <a:ea typeface="+mn-ea"/>
                <a:cs typeface="+mn-cs"/>
              </a:rPr>
              <a:t>assumed</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by</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software</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program</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when</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it</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accesses</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cloud</a:t>
            </a:r>
            <a:r>
              <a:rPr lang="en-US" kern="1200" spc="-55" dirty="0">
                <a:solidFill>
                  <a:schemeClr val="tx1"/>
                </a:solidFill>
                <a:latin typeface="+mn-lt"/>
                <a:ea typeface="+mn-ea"/>
                <a:cs typeface="+mn-cs"/>
              </a:rPr>
              <a:t> </a:t>
            </a:r>
            <a:r>
              <a:rPr lang="en-US" kern="1200" spc="-10" dirty="0">
                <a:solidFill>
                  <a:schemeClr val="tx1"/>
                </a:solidFill>
                <a:latin typeface="+mn-lt"/>
                <a:ea typeface="+mn-ea"/>
                <a:cs typeface="+mn-cs"/>
              </a:rPr>
              <a:t>service.</a:t>
            </a:r>
            <a:endParaRPr lang="en-US" kern="1200" dirty="0">
              <a:solidFill>
                <a:schemeClr val="tx1"/>
              </a:solidFill>
              <a:latin typeface="+mn-lt"/>
              <a:ea typeface="+mn-ea"/>
              <a:cs typeface="+mn-cs"/>
            </a:endParaRPr>
          </a:p>
          <a:p>
            <a:pPr marL="240029" indent="-228600" algn="l" rtl="0">
              <a:lnSpc>
                <a:spcPct val="90000"/>
              </a:lnSpc>
              <a:spcBef>
                <a:spcPts val="145"/>
              </a:spcBef>
              <a:buFont typeface="Arial" panose="020B0604020202020204" pitchFamily="34" charset="0"/>
              <a:buChar char="•"/>
              <a:tabLst>
                <a:tab pos="240029" algn="l"/>
              </a:tabLst>
            </a:pPr>
            <a:r>
              <a:rPr lang="en-US" b="1" kern="1200" dirty="0">
                <a:solidFill>
                  <a:schemeClr val="tx1"/>
                </a:solidFill>
                <a:latin typeface="+mn-lt"/>
                <a:ea typeface="+mn-ea"/>
                <a:cs typeface="+mn-cs"/>
              </a:rPr>
              <a:t>Cloud</a:t>
            </a:r>
            <a:r>
              <a:rPr lang="en-US" b="1" kern="1200" spc="-35" dirty="0">
                <a:solidFill>
                  <a:schemeClr val="tx1"/>
                </a:solidFill>
                <a:latin typeface="+mn-lt"/>
                <a:ea typeface="+mn-ea"/>
                <a:cs typeface="+mn-cs"/>
              </a:rPr>
              <a:t> </a:t>
            </a:r>
            <a:r>
              <a:rPr lang="en-US" b="1" kern="1200" dirty="0">
                <a:solidFill>
                  <a:schemeClr val="tx1"/>
                </a:solidFill>
                <a:latin typeface="+mn-lt"/>
                <a:ea typeface="+mn-ea"/>
                <a:cs typeface="+mn-cs"/>
              </a:rPr>
              <a:t>Service</a:t>
            </a:r>
            <a:r>
              <a:rPr lang="en-US" b="1" kern="1200" spc="-60" dirty="0">
                <a:solidFill>
                  <a:schemeClr val="tx1"/>
                </a:solidFill>
                <a:latin typeface="+mn-lt"/>
                <a:ea typeface="+mn-ea"/>
                <a:cs typeface="+mn-cs"/>
              </a:rPr>
              <a:t> </a:t>
            </a:r>
            <a:r>
              <a:rPr lang="en-US" b="1" kern="1200" dirty="0">
                <a:solidFill>
                  <a:schemeClr val="tx1"/>
                </a:solidFill>
                <a:latin typeface="+mn-lt"/>
                <a:ea typeface="+mn-ea"/>
                <a:cs typeface="+mn-cs"/>
              </a:rPr>
              <a:t>Owner:</a:t>
            </a:r>
            <a:r>
              <a:rPr lang="en-US" b="1" kern="1200" spc="-50" dirty="0">
                <a:solidFill>
                  <a:schemeClr val="tx1"/>
                </a:solidFill>
                <a:latin typeface="+mn-lt"/>
                <a:ea typeface="+mn-ea"/>
                <a:cs typeface="+mn-cs"/>
              </a:rPr>
              <a:t> </a:t>
            </a:r>
            <a:r>
              <a:rPr lang="en-US" kern="1200" dirty="0">
                <a:solidFill>
                  <a:schemeClr val="tx1"/>
                </a:solidFill>
                <a:latin typeface="+mn-lt"/>
                <a:ea typeface="+mn-ea"/>
                <a:cs typeface="+mn-cs"/>
              </a:rPr>
              <a:t>The</a:t>
            </a:r>
            <a:r>
              <a:rPr lang="en-US" kern="1200" spc="-20" dirty="0">
                <a:solidFill>
                  <a:schemeClr val="tx1"/>
                </a:solidFill>
                <a:latin typeface="+mn-lt"/>
                <a:ea typeface="+mn-ea"/>
                <a:cs typeface="+mn-cs"/>
              </a:rPr>
              <a:t> </a:t>
            </a:r>
            <a:r>
              <a:rPr lang="en-US" kern="1200" dirty="0">
                <a:solidFill>
                  <a:schemeClr val="tx1"/>
                </a:solidFill>
                <a:latin typeface="+mn-lt"/>
                <a:ea typeface="+mn-ea"/>
                <a:cs typeface="+mn-cs"/>
              </a:rPr>
              <a:t>person</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or</a:t>
            </a:r>
            <a:r>
              <a:rPr lang="en-US" kern="1200" spc="-50" dirty="0">
                <a:solidFill>
                  <a:schemeClr val="tx1"/>
                </a:solidFill>
                <a:latin typeface="+mn-lt"/>
                <a:ea typeface="+mn-ea"/>
                <a:cs typeface="+mn-cs"/>
              </a:rPr>
              <a:t> </a:t>
            </a:r>
            <a:r>
              <a:rPr lang="en-US" kern="1200" spc="-10" dirty="0">
                <a:solidFill>
                  <a:schemeClr val="tx1"/>
                </a:solidFill>
                <a:latin typeface="+mn-lt"/>
                <a:ea typeface="+mn-ea"/>
                <a:cs typeface="+mn-cs"/>
              </a:rPr>
              <a:t>organization</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that</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legally</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owns</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35" dirty="0">
                <a:solidFill>
                  <a:schemeClr val="tx1"/>
                </a:solidFill>
                <a:latin typeface="+mn-lt"/>
                <a:ea typeface="+mn-ea"/>
                <a:cs typeface="+mn-cs"/>
              </a:rPr>
              <a:t> </a:t>
            </a:r>
            <a:r>
              <a:rPr lang="en-US" kern="1200" spc="-10" dirty="0">
                <a:solidFill>
                  <a:schemeClr val="tx1"/>
                </a:solidFill>
                <a:latin typeface="+mn-lt"/>
                <a:ea typeface="+mn-ea"/>
                <a:cs typeface="+mn-cs"/>
              </a:rPr>
              <a:t>cloud </a:t>
            </a:r>
            <a:r>
              <a:rPr lang="en-US" kern="1200" dirty="0">
                <a:solidFill>
                  <a:schemeClr val="tx1"/>
                </a:solidFill>
                <a:latin typeface="+mn-lt"/>
                <a:ea typeface="+mn-ea"/>
                <a:cs typeface="+mn-cs"/>
              </a:rPr>
              <a:t>service</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is</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called</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55" dirty="0">
                <a:solidFill>
                  <a:schemeClr val="tx1"/>
                </a:solidFill>
                <a:latin typeface="+mn-lt"/>
                <a:ea typeface="+mn-ea"/>
                <a:cs typeface="+mn-cs"/>
              </a:rPr>
              <a:t> </a:t>
            </a:r>
            <a:r>
              <a:rPr lang="en-US" i="1" kern="1200" dirty="0">
                <a:solidFill>
                  <a:schemeClr val="tx1"/>
                </a:solidFill>
                <a:latin typeface="+mn-lt"/>
                <a:ea typeface="+mn-ea"/>
                <a:cs typeface="+mn-cs"/>
              </a:rPr>
              <a:t>cloud</a:t>
            </a:r>
            <a:r>
              <a:rPr lang="en-US" i="1" kern="1200" spc="-45" dirty="0">
                <a:solidFill>
                  <a:schemeClr val="tx1"/>
                </a:solidFill>
                <a:latin typeface="+mn-lt"/>
                <a:ea typeface="+mn-ea"/>
                <a:cs typeface="+mn-cs"/>
              </a:rPr>
              <a:t> </a:t>
            </a:r>
            <a:r>
              <a:rPr lang="en-US" i="1" kern="1200" dirty="0">
                <a:solidFill>
                  <a:schemeClr val="tx1"/>
                </a:solidFill>
                <a:latin typeface="+mn-lt"/>
                <a:ea typeface="+mn-ea"/>
                <a:cs typeface="+mn-cs"/>
              </a:rPr>
              <a:t>service</a:t>
            </a:r>
            <a:r>
              <a:rPr lang="en-US" i="1" kern="1200" spc="-40" dirty="0">
                <a:solidFill>
                  <a:schemeClr val="tx1"/>
                </a:solidFill>
                <a:latin typeface="+mn-lt"/>
                <a:ea typeface="+mn-ea"/>
                <a:cs typeface="+mn-cs"/>
              </a:rPr>
              <a:t> </a:t>
            </a:r>
            <a:r>
              <a:rPr lang="en-US" i="1" kern="1200" spc="-10" dirty="0">
                <a:solidFill>
                  <a:schemeClr val="tx1"/>
                </a:solidFill>
                <a:latin typeface="+mn-lt"/>
                <a:ea typeface="+mn-ea"/>
                <a:cs typeface="+mn-cs"/>
              </a:rPr>
              <a:t>owner</a:t>
            </a:r>
            <a:r>
              <a:rPr lang="en-US" kern="1200" spc="-10" dirty="0">
                <a:solidFill>
                  <a:schemeClr val="tx1"/>
                </a:solidFill>
                <a:latin typeface="+mn-lt"/>
                <a:ea typeface="+mn-ea"/>
                <a:cs typeface="+mn-cs"/>
              </a:rPr>
              <a:t>.</a:t>
            </a:r>
            <a:endParaRPr lang="en-US" kern="1200" dirty="0">
              <a:solidFill>
                <a:schemeClr val="tx1"/>
              </a:solidFill>
              <a:latin typeface="+mn-lt"/>
              <a:ea typeface="+mn-ea"/>
              <a:cs typeface="+mn-cs"/>
            </a:endParaRPr>
          </a:p>
          <a:p>
            <a:pPr marL="240029" marR="904875" indent="-228600" algn="l" rtl="0">
              <a:lnSpc>
                <a:spcPct val="90000"/>
              </a:lnSpc>
              <a:spcBef>
                <a:spcPts val="994"/>
              </a:spcBef>
              <a:buFont typeface="Arial" panose="020B0604020202020204" pitchFamily="34" charset="0"/>
              <a:buChar char="•"/>
              <a:tabLst>
                <a:tab pos="241300" algn="l"/>
              </a:tabLst>
            </a:pPr>
            <a:r>
              <a:rPr lang="en-US" b="1" kern="1200" dirty="0">
                <a:solidFill>
                  <a:schemeClr val="tx1"/>
                </a:solidFill>
                <a:latin typeface="+mn-lt"/>
                <a:ea typeface="+mn-ea"/>
                <a:cs typeface="+mn-cs"/>
              </a:rPr>
              <a:t>Cloud</a:t>
            </a:r>
            <a:r>
              <a:rPr lang="en-US" b="1" kern="1200" spc="-55" dirty="0">
                <a:solidFill>
                  <a:schemeClr val="tx1"/>
                </a:solidFill>
                <a:latin typeface="+mn-lt"/>
                <a:ea typeface="+mn-ea"/>
                <a:cs typeface="+mn-cs"/>
              </a:rPr>
              <a:t> </a:t>
            </a:r>
            <a:r>
              <a:rPr lang="en-US" b="1" kern="1200" dirty="0">
                <a:solidFill>
                  <a:schemeClr val="tx1"/>
                </a:solidFill>
                <a:latin typeface="+mn-lt"/>
                <a:ea typeface="+mn-ea"/>
                <a:cs typeface="+mn-cs"/>
              </a:rPr>
              <a:t>Resource</a:t>
            </a:r>
            <a:r>
              <a:rPr lang="en-US" b="1" kern="1200" spc="-70" dirty="0">
                <a:solidFill>
                  <a:schemeClr val="tx1"/>
                </a:solidFill>
                <a:latin typeface="+mn-lt"/>
                <a:ea typeface="+mn-ea"/>
                <a:cs typeface="+mn-cs"/>
              </a:rPr>
              <a:t> </a:t>
            </a:r>
            <a:r>
              <a:rPr lang="en-US" b="1" kern="1200" spc="-10" dirty="0">
                <a:solidFill>
                  <a:schemeClr val="tx1"/>
                </a:solidFill>
                <a:latin typeface="+mn-lt"/>
                <a:ea typeface="+mn-ea"/>
                <a:cs typeface="+mn-cs"/>
              </a:rPr>
              <a:t>Administrator:</a:t>
            </a:r>
            <a:r>
              <a:rPr lang="en-US" b="1" kern="1200" spc="-80" dirty="0">
                <a:solidFill>
                  <a:schemeClr val="tx1"/>
                </a:solidFill>
                <a:latin typeface="+mn-lt"/>
                <a:ea typeface="+mn-ea"/>
                <a:cs typeface="+mn-cs"/>
              </a:rPr>
              <a:t> </a:t>
            </a:r>
            <a:r>
              <a:rPr lang="en-US" i="1" kern="1200" dirty="0">
                <a:solidFill>
                  <a:schemeClr val="tx1"/>
                </a:solidFill>
                <a:latin typeface="+mn-lt"/>
                <a:ea typeface="+mn-ea"/>
                <a:cs typeface="+mn-cs"/>
              </a:rPr>
              <a:t>T</a:t>
            </a:r>
            <a:r>
              <a:rPr lang="en-US" kern="1200" dirty="0">
                <a:solidFill>
                  <a:schemeClr val="tx1"/>
                </a:solidFill>
                <a:latin typeface="+mn-lt"/>
                <a:ea typeface="+mn-ea"/>
                <a:cs typeface="+mn-cs"/>
              </a:rPr>
              <a:t>he</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person</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or</a:t>
            </a:r>
            <a:r>
              <a:rPr lang="en-US" kern="1200" spc="-50" dirty="0">
                <a:solidFill>
                  <a:schemeClr val="tx1"/>
                </a:solidFill>
                <a:latin typeface="+mn-lt"/>
                <a:ea typeface="+mn-ea"/>
                <a:cs typeface="+mn-cs"/>
              </a:rPr>
              <a:t> </a:t>
            </a:r>
            <a:r>
              <a:rPr lang="en-US" kern="1200" spc="-10" dirty="0">
                <a:solidFill>
                  <a:schemeClr val="tx1"/>
                </a:solidFill>
                <a:latin typeface="+mn-lt"/>
                <a:ea typeface="+mn-ea"/>
                <a:cs typeface="+mn-cs"/>
              </a:rPr>
              <a:t>organization</a:t>
            </a:r>
            <a:r>
              <a:rPr lang="en-US" kern="1200" spc="-65" dirty="0">
                <a:solidFill>
                  <a:schemeClr val="tx1"/>
                </a:solidFill>
                <a:latin typeface="+mn-lt"/>
                <a:ea typeface="+mn-ea"/>
                <a:cs typeface="+mn-cs"/>
              </a:rPr>
              <a:t> </a:t>
            </a:r>
            <a:r>
              <a:rPr lang="en-US" kern="1200" spc="-10" dirty="0">
                <a:solidFill>
                  <a:schemeClr val="tx1"/>
                </a:solidFill>
                <a:latin typeface="+mn-lt"/>
                <a:ea typeface="+mn-ea"/>
                <a:cs typeface="+mn-cs"/>
              </a:rPr>
              <a:t>responsible</a:t>
            </a:r>
            <a:r>
              <a:rPr lang="en-US" kern="1200" spc="-45" dirty="0">
                <a:solidFill>
                  <a:schemeClr val="tx1"/>
                </a:solidFill>
                <a:latin typeface="+mn-lt"/>
                <a:ea typeface="+mn-ea"/>
                <a:cs typeface="+mn-cs"/>
              </a:rPr>
              <a:t> </a:t>
            </a:r>
            <a:r>
              <a:rPr lang="en-US" kern="1200" spc="-25" dirty="0">
                <a:solidFill>
                  <a:schemeClr val="tx1"/>
                </a:solidFill>
                <a:latin typeface="+mn-lt"/>
                <a:ea typeface="+mn-ea"/>
                <a:cs typeface="+mn-cs"/>
              </a:rPr>
              <a:t>for 	</a:t>
            </a:r>
            <a:r>
              <a:rPr lang="en-US" kern="1200" dirty="0">
                <a:solidFill>
                  <a:schemeClr val="tx1"/>
                </a:solidFill>
                <a:latin typeface="+mn-lt"/>
                <a:ea typeface="+mn-ea"/>
                <a:cs typeface="+mn-cs"/>
              </a:rPr>
              <a:t>administering</a:t>
            </a:r>
            <a:r>
              <a:rPr lang="en-US" kern="1200" spc="-70"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45" dirty="0">
                <a:solidFill>
                  <a:schemeClr val="tx1"/>
                </a:solidFill>
                <a:latin typeface="+mn-lt"/>
                <a:ea typeface="+mn-ea"/>
                <a:cs typeface="+mn-cs"/>
              </a:rPr>
              <a:t> </a:t>
            </a:r>
            <a:r>
              <a:rPr lang="en-US" kern="1200" spc="-10" dirty="0">
                <a:solidFill>
                  <a:schemeClr val="tx1"/>
                </a:solidFill>
                <a:latin typeface="+mn-lt"/>
                <a:ea typeface="+mn-ea"/>
                <a:cs typeface="+mn-cs"/>
              </a:rPr>
              <a:t>cloud-</a:t>
            </a:r>
            <a:r>
              <a:rPr lang="en-US" kern="1200" dirty="0">
                <a:solidFill>
                  <a:schemeClr val="tx1"/>
                </a:solidFill>
                <a:latin typeface="+mn-lt"/>
                <a:ea typeface="+mn-ea"/>
                <a:cs typeface="+mn-cs"/>
              </a:rPr>
              <a:t>based</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IT</a:t>
            </a:r>
            <a:r>
              <a:rPr lang="en-US" kern="1200" spc="-45" dirty="0">
                <a:solidFill>
                  <a:schemeClr val="tx1"/>
                </a:solidFill>
                <a:latin typeface="+mn-lt"/>
                <a:ea typeface="+mn-ea"/>
                <a:cs typeface="+mn-cs"/>
              </a:rPr>
              <a:t> </a:t>
            </a:r>
            <a:r>
              <a:rPr lang="en-US" kern="1200" spc="-10" dirty="0">
                <a:solidFill>
                  <a:schemeClr val="tx1"/>
                </a:solidFill>
                <a:latin typeface="+mn-lt"/>
                <a:ea typeface="+mn-ea"/>
                <a:cs typeface="+mn-cs"/>
              </a:rPr>
              <a:t>resource</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(including</a:t>
            </a:r>
            <a:r>
              <a:rPr lang="en-US" kern="1200" spc="-70" dirty="0">
                <a:solidFill>
                  <a:schemeClr val="tx1"/>
                </a:solidFill>
                <a:latin typeface="+mn-lt"/>
                <a:ea typeface="+mn-ea"/>
                <a:cs typeface="+mn-cs"/>
              </a:rPr>
              <a:t> </a:t>
            </a:r>
            <a:r>
              <a:rPr lang="en-US" kern="1200" dirty="0">
                <a:solidFill>
                  <a:schemeClr val="tx1"/>
                </a:solidFill>
                <a:latin typeface="+mn-lt"/>
                <a:ea typeface="+mn-ea"/>
                <a:cs typeface="+mn-cs"/>
              </a:rPr>
              <a:t>cloud</a:t>
            </a:r>
            <a:r>
              <a:rPr lang="en-US" kern="1200" spc="-45" dirty="0">
                <a:solidFill>
                  <a:schemeClr val="tx1"/>
                </a:solidFill>
                <a:latin typeface="+mn-lt"/>
                <a:ea typeface="+mn-ea"/>
                <a:cs typeface="+mn-cs"/>
              </a:rPr>
              <a:t> </a:t>
            </a:r>
            <a:r>
              <a:rPr lang="en-US" kern="1200" spc="-10" dirty="0">
                <a:solidFill>
                  <a:schemeClr val="tx1"/>
                </a:solidFill>
                <a:latin typeface="+mn-lt"/>
                <a:ea typeface="+mn-ea"/>
                <a:cs typeface="+mn-cs"/>
              </a:rPr>
              <a:t>services).</a:t>
            </a:r>
            <a:endParaRPr lang="en-US" kern="1200" dirty="0">
              <a:solidFill>
                <a:schemeClr val="tx1"/>
              </a:solidFill>
              <a:latin typeface="+mn-lt"/>
              <a:ea typeface="+mn-ea"/>
              <a:cs typeface="+mn-cs"/>
            </a:endParaRPr>
          </a:p>
          <a:p>
            <a:pPr marL="240029" marR="115570" indent="-228600" algn="l" rtl="0">
              <a:lnSpc>
                <a:spcPct val="90000"/>
              </a:lnSpc>
              <a:spcBef>
                <a:spcPts val="990"/>
              </a:spcBef>
              <a:buFont typeface="Arial" panose="020B0604020202020204" pitchFamily="34" charset="0"/>
              <a:buChar char="•"/>
              <a:tabLst>
                <a:tab pos="241300" algn="l"/>
              </a:tabLst>
            </a:pPr>
            <a:r>
              <a:rPr lang="en-US" b="1" kern="1200" dirty="0">
                <a:solidFill>
                  <a:schemeClr val="tx1"/>
                </a:solidFill>
                <a:latin typeface="+mn-lt"/>
                <a:ea typeface="+mn-ea"/>
                <a:cs typeface="+mn-cs"/>
              </a:rPr>
              <a:t>Cloud</a:t>
            </a:r>
            <a:r>
              <a:rPr lang="en-US" b="1" kern="1200" spc="-30" dirty="0">
                <a:solidFill>
                  <a:schemeClr val="tx1"/>
                </a:solidFill>
                <a:latin typeface="+mn-lt"/>
                <a:ea typeface="+mn-ea"/>
                <a:cs typeface="+mn-cs"/>
              </a:rPr>
              <a:t> </a:t>
            </a:r>
            <a:r>
              <a:rPr lang="en-US" b="1" kern="1200" spc="-10" dirty="0">
                <a:solidFill>
                  <a:schemeClr val="tx1"/>
                </a:solidFill>
                <a:latin typeface="+mn-lt"/>
                <a:ea typeface="+mn-ea"/>
                <a:cs typeface="+mn-cs"/>
              </a:rPr>
              <a:t>Broker:</a:t>
            </a:r>
            <a:r>
              <a:rPr lang="en-US" b="1" kern="1200" spc="-70" dirty="0">
                <a:solidFill>
                  <a:schemeClr val="tx1"/>
                </a:solidFill>
                <a:latin typeface="+mn-lt"/>
                <a:ea typeface="+mn-ea"/>
                <a:cs typeface="+mn-cs"/>
              </a:rPr>
              <a:t> </a:t>
            </a:r>
            <a:r>
              <a:rPr lang="en-US" kern="1200" dirty="0">
                <a:solidFill>
                  <a:schemeClr val="tx1"/>
                </a:solidFill>
                <a:latin typeface="+mn-lt"/>
                <a:ea typeface="+mn-ea"/>
                <a:cs typeface="+mn-cs"/>
              </a:rPr>
              <a:t>This</a:t>
            </a:r>
            <a:r>
              <a:rPr lang="en-US" kern="1200" spc="-25" dirty="0">
                <a:solidFill>
                  <a:schemeClr val="tx1"/>
                </a:solidFill>
                <a:latin typeface="+mn-lt"/>
                <a:ea typeface="+mn-ea"/>
                <a:cs typeface="+mn-cs"/>
              </a:rPr>
              <a:t> </a:t>
            </a:r>
            <a:r>
              <a:rPr lang="en-US" kern="1200" dirty="0">
                <a:solidFill>
                  <a:schemeClr val="tx1"/>
                </a:solidFill>
                <a:latin typeface="+mn-lt"/>
                <a:ea typeface="+mn-ea"/>
                <a:cs typeface="+mn-cs"/>
              </a:rPr>
              <a:t>role</a:t>
            </a:r>
            <a:r>
              <a:rPr lang="en-US" kern="1200" spc="-25" dirty="0">
                <a:solidFill>
                  <a:schemeClr val="tx1"/>
                </a:solidFill>
                <a:latin typeface="+mn-lt"/>
                <a:ea typeface="+mn-ea"/>
                <a:cs typeface="+mn-cs"/>
              </a:rPr>
              <a:t> </a:t>
            </a:r>
            <a:r>
              <a:rPr lang="en-US" kern="1200" dirty="0">
                <a:solidFill>
                  <a:schemeClr val="tx1"/>
                </a:solidFill>
                <a:latin typeface="+mn-lt"/>
                <a:ea typeface="+mn-ea"/>
                <a:cs typeface="+mn-cs"/>
              </a:rPr>
              <a:t>is</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assumed</a:t>
            </a:r>
            <a:r>
              <a:rPr lang="en-US" kern="1200" spc="-30" dirty="0">
                <a:solidFill>
                  <a:schemeClr val="tx1"/>
                </a:solidFill>
                <a:latin typeface="+mn-lt"/>
                <a:ea typeface="+mn-ea"/>
                <a:cs typeface="+mn-cs"/>
              </a:rPr>
              <a:t> </a:t>
            </a:r>
            <a:r>
              <a:rPr lang="en-US" kern="1200" dirty="0">
                <a:solidFill>
                  <a:schemeClr val="tx1"/>
                </a:solidFill>
                <a:latin typeface="+mn-lt"/>
                <a:ea typeface="+mn-ea"/>
                <a:cs typeface="+mn-cs"/>
              </a:rPr>
              <a:t>by</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party</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that</a:t>
            </a:r>
            <a:r>
              <a:rPr lang="en-US" kern="1200" spc="-25" dirty="0">
                <a:solidFill>
                  <a:schemeClr val="tx1"/>
                </a:solidFill>
                <a:latin typeface="+mn-lt"/>
                <a:ea typeface="+mn-ea"/>
                <a:cs typeface="+mn-cs"/>
              </a:rPr>
              <a:t> </a:t>
            </a:r>
            <a:r>
              <a:rPr lang="en-US" kern="1200" dirty="0">
                <a:solidFill>
                  <a:schemeClr val="tx1"/>
                </a:solidFill>
                <a:latin typeface="+mn-lt"/>
                <a:ea typeface="+mn-ea"/>
                <a:cs typeface="+mn-cs"/>
              </a:rPr>
              <a:t>assumes</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the</a:t>
            </a:r>
            <a:r>
              <a:rPr lang="en-US" kern="1200" spc="-30" dirty="0">
                <a:solidFill>
                  <a:schemeClr val="tx1"/>
                </a:solidFill>
                <a:latin typeface="+mn-lt"/>
                <a:ea typeface="+mn-ea"/>
                <a:cs typeface="+mn-cs"/>
              </a:rPr>
              <a:t> </a:t>
            </a:r>
            <a:r>
              <a:rPr lang="en-US" kern="1200" dirty="0">
                <a:solidFill>
                  <a:schemeClr val="tx1"/>
                </a:solidFill>
                <a:latin typeface="+mn-lt"/>
                <a:ea typeface="+mn-ea"/>
                <a:cs typeface="+mn-cs"/>
              </a:rPr>
              <a:t>responsibility</a:t>
            </a:r>
            <a:r>
              <a:rPr lang="en-US" kern="1200" spc="-45" dirty="0">
                <a:solidFill>
                  <a:schemeClr val="tx1"/>
                </a:solidFill>
                <a:latin typeface="+mn-lt"/>
                <a:ea typeface="+mn-ea"/>
                <a:cs typeface="+mn-cs"/>
              </a:rPr>
              <a:t> </a:t>
            </a:r>
            <a:r>
              <a:rPr lang="en-US" kern="1200" spc="-25" dirty="0">
                <a:solidFill>
                  <a:schemeClr val="tx1"/>
                </a:solidFill>
                <a:latin typeface="+mn-lt"/>
                <a:ea typeface="+mn-ea"/>
                <a:cs typeface="+mn-cs"/>
              </a:rPr>
              <a:t>of 	</a:t>
            </a:r>
            <a:r>
              <a:rPr lang="en-US" kern="1200" dirty="0">
                <a:solidFill>
                  <a:schemeClr val="tx1"/>
                </a:solidFill>
                <a:latin typeface="+mn-lt"/>
                <a:ea typeface="+mn-ea"/>
                <a:cs typeface="+mn-cs"/>
              </a:rPr>
              <a:t>managing</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and</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negotiating</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the</a:t>
            </a:r>
            <a:r>
              <a:rPr lang="en-US" kern="1200" spc="-20" dirty="0">
                <a:solidFill>
                  <a:schemeClr val="tx1"/>
                </a:solidFill>
                <a:latin typeface="+mn-lt"/>
                <a:ea typeface="+mn-ea"/>
                <a:cs typeface="+mn-cs"/>
              </a:rPr>
              <a:t> </a:t>
            </a:r>
            <a:r>
              <a:rPr lang="en-US" kern="1200" dirty="0">
                <a:solidFill>
                  <a:schemeClr val="tx1"/>
                </a:solidFill>
                <a:latin typeface="+mn-lt"/>
                <a:ea typeface="+mn-ea"/>
                <a:cs typeface="+mn-cs"/>
              </a:rPr>
              <a:t>usage</a:t>
            </a:r>
            <a:r>
              <a:rPr lang="en-US" kern="1200" spc="-30" dirty="0">
                <a:solidFill>
                  <a:schemeClr val="tx1"/>
                </a:solidFill>
                <a:latin typeface="+mn-lt"/>
                <a:ea typeface="+mn-ea"/>
                <a:cs typeface="+mn-cs"/>
              </a:rPr>
              <a:t> </a:t>
            </a:r>
            <a:r>
              <a:rPr lang="en-US" kern="1200" dirty="0">
                <a:solidFill>
                  <a:schemeClr val="tx1"/>
                </a:solidFill>
                <a:latin typeface="+mn-lt"/>
                <a:ea typeface="+mn-ea"/>
                <a:cs typeface="+mn-cs"/>
              </a:rPr>
              <a:t>of</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cloud</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services</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between</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cloud</a:t>
            </a:r>
            <a:r>
              <a:rPr lang="en-US" kern="1200" spc="-35" dirty="0">
                <a:solidFill>
                  <a:schemeClr val="tx1"/>
                </a:solidFill>
                <a:latin typeface="+mn-lt"/>
                <a:ea typeface="+mn-ea"/>
                <a:cs typeface="+mn-cs"/>
              </a:rPr>
              <a:t> </a:t>
            </a:r>
            <a:r>
              <a:rPr lang="en-US" kern="1200" spc="-10" dirty="0">
                <a:solidFill>
                  <a:schemeClr val="tx1"/>
                </a:solidFill>
                <a:latin typeface="+mn-lt"/>
                <a:ea typeface="+mn-ea"/>
                <a:cs typeface="+mn-cs"/>
              </a:rPr>
              <a:t>consumers 	</a:t>
            </a:r>
            <a:r>
              <a:rPr lang="en-US" kern="1200" dirty="0">
                <a:solidFill>
                  <a:schemeClr val="tx1"/>
                </a:solidFill>
                <a:latin typeface="+mn-lt"/>
                <a:ea typeface="+mn-ea"/>
                <a:cs typeface="+mn-cs"/>
              </a:rPr>
              <a:t>and</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cloud</a:t>
            </a:r>
            <a:r>
              <a:rPr lang="en-US" kern="1200" spc="-30" dirty="0">
                <a:solidFill>
                  <a:schemeClr val="tx1"/>
                </a:solidFill>
                <a:latin typeface="+mn-lt"/>
                <a:ea typeface="+mn-ea"/>
                <a:cs typeface="+mn-cs"/>
              </a:rPr>
              <a:t> </a:t>
            </a:r>
            <a:r>
              <a:rPr lang="en-US" kern="1200" spc="-10" dirty="0">
                <a:solidFill>
                  <a:schemeClr val="tx1"/>
                </a:solidFill>
                <a:latin typeface="+mn-lt"/>
                <a:ea typeface="+mn-ea"/>
                <a:cs typeface="+mn-cs"/>
              </a:rPr>
              <a:t>providers.</a:t>
            </a:r>
            <a:endParaRPr lang="en-US" kern="1200" dirty="0">
              <a:solidFill>
                <a:schemeClr val="tx1"/>
              </a:solidFill>
              <a:latin typeface="+mn-lt"/>
              <a:ea typeface="+mn-ea"/>
              <a:cs typeface="+mn-cs"/>
            </a:endParaRPr>
          </a:p>
          <a:p>
            <a:pPr marL="240029" marR="285750" indent="-228600" algn="l" rtl="0">
              <a:lnSpc>
                <a:spcPct val="90000"/>
              </a:lnSpc>
              <a:spcBef>
                <a:spcPts val="1010"/>
              </a:spcBef>
              <a:buFont typeface="Arial" panose="020B0604020202020204" pitchFamily="34" charset="0"/>
              <a:buChar char="•"/>
              <a:tabLst>
                <a:tab pos="241300" algn="l"/>
              </a:tabLst>
            </a:pPr>
            <a:r>
              <a:rPr lang="en-US" b="1" kern="1200" spc="-10" dirty="0">
                <a:solidFill>
                  <a:schemeClr val="tx1"/>
                </a:solidFill>
                <a:latin typeface="+mn-lt"/>
                <a:ea typeface="+mn-ea"/>
                <a:cs typeface="+mn-cs"/>
              </a:rPr>
              <a:t>Organizational</a:t>
            </a:r>
            <a:r>
              <a:rPr lang="en-US" b="1" kern="1200" spc="-80" dirty="0">
                <a:solidFill>
                  <a:schemeClr val="tx1"/>
                </a:solidFill>
                <a:latin typeface="+mn-lt"/>
                <a:ea typeface="+mn-ea"/>
                <a:cs typeface="+mn-cs"/>
              </a:rPr>
              <a:t> </a:t>
            </a:r>
            <a:r>
              <a:rPr lang="en-US" b="1" kern="1200" dirty="0">
                <a:solidFill>
                  <a:schemeClr val="tx1"/>
                </a:solidFill>
                <a:latin typeface="+mn-lt"/>
                <a:ea typeface="+mn-ea"/>
                <a:cs typeface="+mn-cs"/>
              </a:rPr>
              <a:t>Boundary:</a:t>
            </a:r>
            <a:r>
              <a:rPr lang="en-US" b="1" kern="1200" spc="-85" dirty="0">
                <a:solidFill>
                  <a:schemeClr val="tx1"/>
                </a:solidFill>
                <a:latin typeface="+mn-lt"/>
                <a:ea typeface="+mn-ea"/>
                <a:cs typeface="+mn-cs"/>
              </a:rPr>
              <a:t> </a:t>
            </a:r>
            <a:r>
              <a:rPr lang="en-US" kern="1200" dirty="0">
                <a:solidFill>
                  <a:schemeClr val="tx1"/>
                </a:solidFill>
                <a:latin typeface="+mn-lt"/>
                <a:ea typeface="+mn-ea"/>
                <a:cs typeface="+mn-cs"/>
              </a:rPr>
              <a:t>An</a:t>
            </a:r>
            <a:r>
              <a:rPr lang="en-US" kern="1200" spc="-60" dirty="0">
                <a:solidFill>
                  <a:schemeClr val="tx1"/>
                </a:solidFill>
                <a:latin typeface="+mn-lt"/>
                <a:ea typeface="+mn-ea"/>
                <a:cs typeface="+mn-cs"/>
              </a:rPr>
              <a:t> </a:t>
            </a:r>
            <a:r>
              <a:rPr lang="en-US" kern="1200" spc="-10" dirty="0">
                <a:solidFill>
                  <a:schemeClr val="tx1"/>
                </a:solidFill>
                <a:latin typeface="+mn-lt"/>
                <a:ea typeface="+mn-ea"/>
                <a:cs typeface="+mn-cs"/>
              </a:rPr>
              <a:t>organizational</a:t>
            </a:r>
            <a:r>
              <a:rPr lang="en-US" kern="1200" spc="-75" dirty="0">
                <a:solidFill>
                  <a:schemeClr val="tx1"/>
                </a:solidFill>
                <a:latin typeface="+mn-lt"/>
                <a:ea typeface="+mn-ea"/>
                <a:cs typeface="+mn-cs"/>
              </a:rPr>
              <a:t> </a:t>
            </a:r>
            <a:r>
              <a:rPr lang="en-US" kern="1200" dirty="0">
                <a:solidFill>
                  <a:schemeClr val="tx1"/>
                </a:solidFill>
                <a:latin typeface="+mn-lt"/>
                <a:ea typeface="+mn-ea"/>
                <a:cs typeface="+mn-cs"/>
              </a:rPr>
              <a:t>boundary</a:t>
            </a:r>
            <a:r>
              <a:rPr lang="en-US" kern="1200" spc="-55" dirty="0">
                <a:solidFill>
                  <a:schemeClr val="tx1"/>
                </a:solidFill>
                <a:latin typeface="+mn-lt"/>
                <a:ea typeface="+mn-ea"/>
                <a:cs typeface="+mn-cs"/>
              </a:rPr>
              <a:t> </a:t>
            </a:r>
            <a:r>
              <a:rPr lang="en-US" kern="1200" spc="-10" dirty="0">
                <a:solidFill>
                  <a:schemeClr val="tx1"/>
                </a:solidFill>
                <a:latin typeface="+mn-lt"/>
                <a:ea typeface="+mn-ea"/>
                <a:cs typeface="+mn-cs"/>
              </a:rPr>
              <a:t>represents</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the</a:t>
            </a:r>
            <a:r>
              <a:rPr lang="en-US" kern="1200" spc="-55" dirty="0">
                <a:solidFill>
                  <a:schemeClr val="tx1"/>
                </a:solidFill>
                <a:latin typeface="+mn-lt"/>
                <a:ea typeface="+mn-ea"/>
                <a:cs typeface="+mn-cs"/>
              </a:rPr>
              <a:t> </a:t>
            </a:r>
            <a:r>
              <a:rPr lang="en-US" kern="1200" spc="-10" dirty="0">
                <a:solidFill>
                  <a:schemeClr val="tx1"/>
                </a:solidFill>
                <a:latin typeface="+mn-lt"/>
                <a:ea typeface="+mn-ea"/>
                <a:cs typeface="+mn-cs"/>
              </a:rPr>
              <a:t>physical </a:t>
            </a:r>
            <a:r>
              <a:rPr lang="en-US" kern="1200" dirty="0">
                <a:solidFill>
                  <a:schemeClr val="tx1"/>
                </a:solidFill>
                <a:latin typeface="+mn-lt"/>
                <a:ea typeface="+mn-ea"/>
                <a:cs typeface="+mn-cs"/>
              </a:rPr>
              <a:t>perimeter</a:t>
            </a:r>
            <a:r>
              <a:rPr lang="en-US" kern="1200" spc="-65" dirty="0">
                <a:solidFill>
                  <a:schemeClr val="tx1"/>
                </a:solidFill>
                <a:latin typeface="+mn-lt"/>
                <a:ea typeface="+mn-ea"/>
                <a:cs typeface="+mn-cs"/>
              </a:rPr>
              <a:t> </a:t>
            </a:r>
            <a:r>
              <a:rPr lang="en-US" kern="1200" dirty="0">
                <a:solidFill>
                  <a:schemeClr val="tx1"/>
                </a:solidFill>
                <a:latin typeface="+mn-lt"/>
                <a:ea typeface="+mn-ea"/>
                <a:cs typeface="+mn-cs"/>
              </a:rPr>
              <a:t>that</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surrounds</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set</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of</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IT</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resources</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that</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are</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owned</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and</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governed</a:t>
            </a:r>
            <a:r>
              <a:rPr lang="en-US" kern="1200" spc="-45" dirty="0">
                <a:solidFill>
                  <a:schemeClr val="tx1"/>
                </a:solidFill>
                <a:latin typeface="+mn-lt"/>
                <a:ea typeface="+mn-ea"/>
                <a:cs typeface="+mn-cs"/>
              </a:rPr>
              <a:t> </a:t>
            </a:r>
            <a:r>
              <a:rPr lang="en-US" kern="1200" spc="-25" dirty="0">
                <a:solidFill>
                  <a:schemeClr val="tx1"/>
                </a:solidFill>
                <a:latin typeface="+mn-lt"/>
                <a:ea typeface="+mn-ea"/>
                <a:cs typeface="+mn-cs"/>
              </a:rPr>
              <a:t>by  </a:t>
            </a:r>
            <a:r>
              <a:rPr lang="en-US" kern="1200" dirty="0">
                <a:solidFill>
                  <a:schemeClr val="tx1"/>
                </a:solidFill>
                <a:latin typeface="+mn-lt"/>
                <a:ea typeface="+mn-ea"/>
                <a:cs typeface="+mn-cs"/>
              </a:rPr>
              <a:t>an</a:t>
            </a:r>
            <a:r>
              <a:rPr lang="en-US" kern="1200" spc="-40" dirty="0">
                <a:solidFill>
                  <a:schemeClr val="tx1"/>
                </a:solidFill>
                <a:latin typeface="+mn-lt"/>
                <a:ea typeface="+mn-ea"/>
                <a:cs typeface="+mn-cs"/>
              </a:rPr>
              <a:t> </a:t>
            </a:r>
            <a:r>
              <a:rPr lang="en-US" kern="1200" spc="-10" dirty="0">
                <a:solidFill>
                  <a:schemeClr val="tx1"/>
                </a:solidFill>
                <a:latin typeface="+mn-lt"/>
                <a:ea typeface="+mn-ea"/>
                <a:cs typeface="+mn-cs"/>
              </a:rPr>
              <a:t>organization</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e.g.</a:t>
            </a:r>
            <a:r>
              <a:rPr lang="en-US" kern="1200" spc="-55" dirty="0">
                <a:solidFill>
                  <a:schemeClr val="tx1"/>
                </a:solidFill>
                <a:latin typeface="+mn-lt"/>
                <a:ea typeface="+mn-ea"/>
                <a:cs typeface="+mn-cs"/>
              </a:rPr>
              <a:t> </a:t>
            </a:r>
            <a:r>
              <a:rPr lang="en-US" kern="1200" spc="-20" dirty="0">
                <a:solidFill>
                  <a:schemeClr val="tx1"/>
                </a:solidFill>
                <a:latin typeface="+mn-lt"/>
                <a:ea typeface="+mn-ea"/>
                <a:cs typeface="+mn-cs"/>
              </a:rPr>
              <a:t>Trust</a:t>
            </a:r>
            <a:r>
              <a:rPr lang="en-US" kern="1200" spc="-35" dirty="0">
                <a:solidFill>
                  <a:schemeClr val="tx1"/>
                </a:solidFill>
                <a:latin typeface="+mn-lt"/>
                <a:ea typeface="+mn-ea"/>
                <a:cs typeface="+mn-cs"/>
              </a:rPr>
              <a:t> </a:t>
            </a:r>
            <a:r>
              <a:rPr lang="en-US" kern="1200" spc="-10" dirty="0">
                <a:solidFill>
                  <a:schemeClr val="tx1"/>
                </a:solidFill>
                <a:latin typeface="+mn-lt"/>
                <a:ea typeface="+mn-ea"/>
                <a:cs typeface="+mn-cs"/>
              </a:rPr>
              <a:t>Boundary.</a:t>
            </a:r>
            <a:endParaRPr lang="en-US" kern="1200" dirty="0">
              <a:solidFill>
                <a:schemeClr val="tx1"/>
              </a:solidFill>
              <a:latin typeface="+mn-lt"/>
              <a:ea typeface="+mn-ea"/>
              <a:cs typeface="+mn-cs"/>
            </a:endParaRPr>
          </a:p>
        </p:txBody>
      </p:sp>
      <p:pic>
        <p:nvPicPr>
          <p:cNvPr id="8194" name="Picture 2" descr="What is Cloud Computing? Understanding Models &amp; Security">
            <a:extLst>
              <a:ext uri="{FF2B5EF4-FFF2-40B4-BE49-F238E27FC236}">
                <a16:creationId xmlns:a16="http://schemas.microsoft.com/office/drawing/2014/main" id="{4BC5A457-0DFE-0FB0-5A9C-DD427DB35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2074" r="29825" b="2"/>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4"/>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rtl="0">
              <a:spcAft>
                <a:spcPts val="600"/>
              </a:spcAft>
              <a:defRPr/>
            </a:pPr>
            <a:fld id="{81D60167-4931-47E6-BA6A-407CBD079E47}" type="slidenum">
              <a:rPr lang="en-US" kern="1200">
                <a:solidFill>
                  <a:prstClr val="black">
                    <a:tint val="75000"/>
                  </a:prstClr>
                </a:solidFill>
                <a:ea typeface="+mn-ea"/>
                <a:cs typeface="+mn-cs"/>
              </a:rPr>
              <a:pPr algn="r" rtl="0">
                <a:spcAft>
                  <a:spcPts val="600"/>
                </a:spcAft>
                <a:defRPr/>
              </a:pPr>
              <a:t>12</a:t>
            </a:fld>
            <a:endParaRPr lang="en-US" kern="1200">
              <a:solidFill>
                <a:prstClr val="black">
                  <a:tint val="75000"/>
                </a:prstClr>
              </a:solidFill>
              <a:ea typeface="+mn-ea"/>
              <a:cs typeface="+mn-cs"/>
            </a:endParaRPr>
          </a:p>
        </p:txBody>
      </p:sp>
      <p:sp>
        <p:nvSpPr>
          <p:cNvPr id="3" name="TextBox 2">
            <a:extLst>
              <a:ext uri="{FF2B5EF4-FFF2-40B4-BE49-F238E27FC236}">
                <a16:creationId xmlns:a16="http://schemas.microsoft.com/office/drawing/2014/main" id="{EBF9E294-CB5C-8A5E-6C15-5B498C4C1C03}"/>
              </a:ext>
            </a:extLst>
          </p:cNvPr>
          <p:cNvSpPr txBox="1"/>
          <p:nvPr/>
        </p:nvSpPr>
        <p:spPr>
          <a:xfrm>
            <a:off x="685800" y="1102734"/>
            <a:ext cx="2164375" cy="584775"/>
          </a:xfrm>
          <a:prstGeom prst="rect">
            <a:avLst/>
          </a:prstGeom>
          <a:noFill/>
        </p:spPr>
        <p:txBody>
          <a:bodyPr wrap="none" rtlCol="0">
            <a:spAutoFit/>
          </a:bodyPr>
          <a:lstStyle/>
          <a:p>
            <a:pPr algn="l" rtl="0"/>
            <a:r>
              <a:rPr lang="en-US" sz="3200" b="1" dirty="0"/>
              <a:t>Concepts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30936" y="639520"/>
            <a:ext cx="3429000" cy="1719072"/>
          </a:xfrm>
          <a:prstGeom prst="rect">
            <a:avLst/>
          </a:prstGeom>
        </p:spPr>
        <p:txBody>
          <a:bodyPr vert="horz" lIns="91440" tIns="45720" rIns="91440" bIns="45720" rtlCol="0" anchor="b">
            <a:normAutofit/>
          </a:bodyPr>
          <a:lstStyle/>
          <a:p>
            <a:pPr marL="12700" algn="l" rtl="0">
              <a:lnSpc>
                <a:spcPct val="90000"/>
              </a:lnSpc>
              <a:spcBef>
                <a:spcPct val="0"/>
              </a:spcBef>
            </a:pPr>
            <a:r>
              <a:rPr lang="en-US" sz="5400" kern="1200" spc="-10">
                <a:solidFill>
                  <a:schemeClr val="tx1"/>
                </a:solidFill>
                <a:latin typeface="+mj-lt"/>
                <a:ea typeface="+mj-ea"/>
                <a:cs typeface="+mj-cs"/>
              </a:rPr>
              <a:t>Goals</a:t>
            </a:r>
            <a:r>
              <a:rPr lang="en-US" sz="5400" kern="1200" spc="-200">
                <a:solidFill>
                  <a:schemeClr val="tx1"/>
                </a:solidFill>
                <a:latin typeface="+mj-lt"/>
                <a:ea typeface="+mj-ea"/>
                <a:cs typeface="+mj-cs"/>
              </a:rPr>
              <a:t> </a:t>
            </a:r>
            <a:r>
              <a:rPr lang="en-US" sz="5400" kern="1200">
                <a:solidFill>
                  <a:schemeClr val="tx1"/>
                </a:solidFill>
                <a:latin typeface="+mj-lt"/>
                <a:ea typeface="+mj-ea"/>
                <a:cs typeface="+mj-cs"/>
              </a:rPr>
              <a:t>and</a:t>
            </a:r>
            <a:r>
              <a:rPr lang="en-US" sz="5400" kern="1200" spc="-195">
                <a:solidFill>
                  <a:schemeClr val="tx1"/>
                </a:solidFill>
                <a:latin typeface="+mj-lt"/>
                <a:ea typeface="+mj-ea"/>
                <a:cs typeface="+mj-cs"/>
              </a:rPr>
              <a:t> </a:t>
            </a:r>
            <a:r>
              <a:rPr lang="en-US" sz="5400" kern="1200" spc="-20">
                <a:solidFill>
                  <a:schemeClr val="tx1"/>
                </a:solidFill>
                <a:latin typeface="+mj-lt"/>
                <a:ea typeface="+mj-ea"/>
                <a:cs typeface="+mj-cs"/>
              </a:rPr>
              <a:t>Benefits</a:t>
            </a:r>
          </a:p>
        </p:txBody>
      </p:sp>
      <p:sp>
        <p:nvSpPr>
          <p:cNvPr id="922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457200" y="2807208"/>
            <a:ext cx="4197096" cy="3410712"/>
          </a:xfrm>
          <a:prstGeom prst="rect">
            <a:avLst/>
          </a:prstGeom>
        </p:spPr>
        <p:txBody>
          <a:bodyPr vert="horz" lIns="91440" tIns="45720" rIns="91440" bIns="45720" rtlCol="0" anchor="t">
            <a:normAutofit lnSpcReduction="10000"/>
          </a:bodyPr>
          <a:lstStyle/>
          <a:p>
            <a:pPr marL="240029" indent="-228600" algn="l" rtl="0">
              <a:lnSpc>
                <a:spcPct val="90000"/>
              </a:lnSpc>
              <a:spcBef>
                <a:spcPts val="385"/>
              </a:spcBef>
              <a:buFont typeface="Arial" panose="020B0604020202020204" pitchFamily="34" charset="0"/>
              <a:buChar char="•"/>
              <a:tabLst>
                <a:tab pos="240029" algn="l"/>
              </a:tabLst>
            </a:pPr>
            <a:r>
              <a:rPr lang="en-US" sz="1600" b="1" kern="1200" dirty="0">
                <a:solidFill>
                  <a:schemeClr val="tx1"/>
                </a:solidFill>
                <a:latin typeface="+mn-lt"/>
                <a:ea typeface="+mn-ea"/>
                <a:cs typeface="+mn-cs"/>
              </a:rPr>
              <a:t>Reduced</a:t>
            </a:r>
            <a:r>
              <a:rPr lang="en-US" sz="1600" b="1" kern="1200" spc="-75" dirty="0">
                <a:solidFill>
                  <a:schemeClr val="tx1"/>
                </a:solidFill>
                <a:latin typeface="+mn-lt"/>
                <a:ea typeface="+mn-ea"/>
                <a:cs typeface="+mn-cs"/>
              </a:rPr>
              <a:t> </a:t>
            </a:r>
            <a:r>
              <a:rPr lang="en-US" sz="1600" b="1" kern="1200" spc="-10" dirty="0">
                <a:solidFill>
                  <a:schemeClr val="tx1"/>
                </a:solidFill>
                <a:latin typeface="+mn-lt"/>
                <a:ea typeface="+mn-ea"/>
                <a:cs typeface="+mn-cs"/>
              </a:rPr>
              <a:t>Investments</a:t>
            </a:r>
            <a:r>
              <a:rPr lang="en-US" sz="1600" b="1" kern="1200" spc="-65" dirty="0">
                <a:solidFill>
                  <a:schemeClr val="tx1"/>
                </a:solidFill>
                <a:latin typeface="+mn-lt"/>
                <a:ea typeface="+mn-ea"/>
                <a:cs typeface="+mn-cs"/>
              </a:rPr>
              <a:t> </a:t>
            </a:r>
            <a:r>
              <a:rPr lang="en-US" sz="1600" b="1" kern="1200" dirty="0">
                <a:solidFill>
                  <a:schemeClr val="tx1"/>
                </a:solidFill>
                <a:latin typeface="+mn-lt"/>
                <a:ea typeface="+mn-ea"/>
                <a:cs typeface="+mn-cs"/>
              </a:rPr>
              <a:t>and</a:t>
            </a:r>
            <a:r>
              <a:rPr lang="en-US" sz="1600" b="1" kern="1200" spc="-80" dirty="0">
                <a:solidFill>
                  <a:schemeClr val="tx1"/>
                </a:solidFill>
                <a:latin typeface="+mn-lt"/>
                <a:ea typeface="+mn-ea"/>
                <a:cs typeface="+mn-cs"/>
              </a:rPr>
              <a:t> </a:t>
            </a:r>
            <a:r>
              <a:rPr lang="en-US" sz="1600" b="1" kern="1200" dirty="0">
                <a:solidFill>
                  <a:schemeClr val="tx1"/>
                </a:solidFill>
                <a:latin typeface="+mn-lt"/>
                <a:ea typeface="+mn-ea"/>
                <a:cs typeface="+mn-cs"/>
              </a:rPr>
              <a:t>Proportional</a:t>
            </a:r>
            <a:r>
              <a:rPr lang="en-US" sz="1600" b="1" kern="1200" spc="-75" dirty="0">
                <a:solidFill>
                  <a:schemeClr val="tx1"/>
                </a:solidFill>
                <a:latin typeface="+mn-lt"/>
                <a:ea typeface="+mn-ea"/>
                <a:cs typeface="+mn-cs"/>
              </a:rPr>
              <a:t> </a:t>
            </a:r>
            <a:r>
              <a:rPr lang="en-US" sz="1600" b="1" kern="1200" spc="-10" dirty="0">
                <a:solidFill>
                  <a:schemeClr val="tx1"/>
                </a:solidFill>
                <a:latin typeface="+mn-lt"/>
                <a:ea typeface="+mn-ea"/>
                <a:cs typeface="+mn-cs"/>
              </a:rPr>
              <a:t>Costs</a:t>
            </a:r>
            <a:endParaRPr lang="en-US" sz="1600" kern="1200" dirty="0">
              <a:solidFill>
                <a:schemeClr val="tx1"/>
              </a:solidFill>
              <a:latin typeface="+mn-lt"/>
              <a:ea typeface="+mn-ea"/>
              <a:cs typeface="+mn-cs"/>
            </a:endParaRPr>
          </a:p>
          <a:p>
            <a:pPr marL="697230" marR="887730" lvl="1" indent="-228600" algn="l" rtl="0">
              <a:lnSpc>
                <a:spcPct val="90000"/>
              </a:lnSpc>
              <a:spcBef>
                <a:spcPts val="575"/>
              </a:spcBef>
              <a:buFont typeface="Arial" panose="020B0604020202020204" pitchFamily="34" charset="0"/>
              <a:buChar char="•"/>
              <a:tabLst>
                <a:tab pos="698500" algn="l"/>
              </a:tabLst>
            </a:pPr>
            <a:r>
              <a:rPr lang="en-US" sz="1600" kern="1200" dirty="0">
                <a:solidFill>
                  <a:schemeClr val="tx1"/>
                </a:solidFill>
                <a:latin typeface="+mn-lt"/>
                <a:ea typeface="+mn-ea"/>
                <a:cs typeface="+mn-cs"/>
              </a:rPr>
              <a:t>Cloud</a:t>
            </a:r>
            <a:r>
              <a:rPr lang="en-US" sz="1600" kern="1200" spc="-75" dirty="0">
                <a:solidFill>
                  <a:schemeClr val="tx1"/>
                </a:solidFill>
                <a:latin typeface="+mn-lt"/>
                <a:ea typeface="+mn-ea"/>
                <a:cs typeface="+mn-cs"/>
              </a:rPr>
              <a:t> </a:t>
            </a:r>
            <a:r>
              <a:rPr lang="en-US" sz="1600" kern="1200" dirty="0">
                <a:solidFill>
                  <a:schemeClr val="tx1"/>
                </a:solidFill>
                <a:latin typeface="+mn-lt"/>
                <a:ea typeface="+mn-ea"/>
                <a:cs typeface="+mn-cs"/>
              </a:rPr>
              <a:t>services</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enable</a:t>
            </a:r>
            <a:r>
              <a:rPr lang="en-US" sz="1600" kern="1200" spc="-45" dirty="0">
                <a:solidFill>
                  <a:schemeClr val="tx1"/>
                </a:solidFill>
                <a:latin typeface="+mn-lt"/>
                <a:ea typeface="+mn-ea"/>
                <a:cs typeface="+mn-cs"/>
              </a:rPr>
              <a:t> </a:t>
            </a:r>
            <a:r>
              <a:rPr lang="en-US" sz="1600" kern="1200" spc="-10" dirty="0">
                <a:solidFill>
                  <a:schemeClr val="tx1"/>
                </a:solidFill>
                <a:latin typeface="+mn-lt"/>
                <a:ea typeface="+mn-ea"/>
                <a:cs typeface="+mn-cs"/>
              </a:rPr>
              <a:t>businesses</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80" dirty="0">
                <a:solidFill>
                  <a:schemeClr val="tx1"/>
                </a:solidFill>
                <a:latin typeface="+mn-lt"/>
                <a:ea typeface="+mn-ea"/>
                <a:cs typeface="+mn-cs"/>
              </a:rPr>
              <a:t> </a:t>
            </a:r>
            <a:r>
              <a:rPr lang="en-US" sz="1600" kern="1200" dirty="0">
                <a:solidFill>
                  <a:schemeClr val="tx1"/>
                </a:solidFill>
                <a:latin typeface="+mn-lt"/>
                <a:ea typeface="+mn-ea"/>
                <a:cs typeface="+mn-cs"/>
              </a:rPr>
              <a:t>minimize</a:t>
            </a:r>
            <a:r>
              <a:rPr lang="en-US" sz="1600" kern="1200" spc="-75" dirty="0">
                <a:solidFill>
                  <a:schemeClr val="tx1"/>
                </a:solidFill>
                <a:latin typeface="+mn-lt"/>
                <a:ea typeface="+mn-ea"/>
                <a:cs typeface="+mn-cs"/>
              </a:rPr>
              <a:t> </a:t>
            </a:r>
            <a:r>
              <a:rPr lang="en-US" sz="1600" kern="1200" spc="-10" dirty="0">
                <a:solidFill>
                  <a:schemeClr val="tx1"/>
                </a:solidFill>
                <a:latin typeface="+mn-lt"/>
                <a:ea typeface="+mn-ea"/>
                <a:cs typeface="+mn-cs"/>
              </a:rPr>
              <a:t>upfront</a:t>
            </a:r>
            <a:r>
              <a:rPr lang="en-US" sz="1600" kern="1200" spc="-55" dirty="0">
                <a:solidFill>
                  <a:schemeClr val="tx1"/>
                </a:solidFill>
                <a:latin typeface="+mn-lt"/>
                <a:ea typeface="+mn-ea"/>
                <a:cs typeface="+mn-cs"/>
              </a:rPr>
              <a:t> </a:t>
            </a:r>
            <a:r>
              <a:rPr lang="en-US" sz="1600" kern="1200" spc="-10" dirty="0">
                <a:solidFill>
                  <a:schemeClr val="tx1"/>
                </a:solidFill>
                <a:latin typeface="+mn-lt"/>
                <a:ea typeface="+mn-ea"/>
                <a:cs typeface="+mn-cs"/>
              </a:rPr>
              <a:t>investments</a:t>
            </a:r>
            <a:r>
              <a:rPr lang="en-US" sz="1600" kern="1200" spc="-75" dirty="0">
                <a:solidFill>
                  <a:schemeClr val="tx1"/>
                </a:solidFill>
                <a:latin typeface="+mn-lt"/>
                <a:ea typeface="+mn-ea"/>
                <a:cs typeface="+mn-cs"/>
              </a:rPr>
              <a:t> </a:t>
            </a:r>
            <a:r>
              <a:rPr lang="en-US" sz="1600" kern="1200" spc="-25" dirty="0">
                <a:solidFill>
                  <a:schemeClr val="tx1"/>
                </a:solidFill>
                <a:latin typeface="+mn-lt"/>
                <a:ea typeface="+mn-ea"/>
                <a:cs typeface="+mn-cs"/>
              </a:rPr>
              <a:t>in 	</a:t>
            </a:r>
            <a:r>
              <a:rPr lang="en-US" sz="1600" kern="1200" spc="-10" dirty="0">
                <a:solidFill>
                  <a:schemeClr val="tx1"/>
                </a:solidFill>
                <a:latin typeface="+mn-lt"/>
                <a:ea typeface="+mn-ea"/>
                <a:cs typeface="+mn-cs"/>
              </a:rPr>
              <a:t>hardware</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and</a:t>
            </a:r>
            <a:r>
              <a:rPr lang="en-US" sz="1600" kern="1200" spc="-70" dirty="0">
                <a:solidFill>
                  <a:schemeClr val="tx1"/>
                </a:solidFill>
                <a:latin typeface="+mn-lt"/>
                <a:ea typeface="+mn-ea"/>
                <a:cs typeface="+mn-cs"/>
              </a:rPr>
              <a:t> </a:t>
            </a:r>
            <a:r>
              <a:rPr lang="en-US" sz="1600" kern="1200" spc="-10" dirty="0">
                <a:solidFill>
                  <a:schemeClr val="tx1"/>
                </a:solidFill>
                <a:latin typeface="+mn-lt"/>
                <a:ea typeface="+mn-ea"/>
                <a:cs typeface="+mn-cs"/>
              </a:rPr>
              <a:t>infrastructure</a:t>
            </a:r>
            <a:endParaRPr lang="en-US" sz="1600" kern="1200" dirty="0">
              <a:solidFill>
                <a:schemeClr val="tx1"/>
              </a:solidFill>
              <a:latin typeface="+mn-lt"/>
              <a:ea typeface="+mn-ea"/>
              <a:cs typeface="+mn-cs"/>
            </a:endParaRPr>
          </a:p>
          <a:p>
            <a:pPr marL="240029" indent="-228600" algn="l" rtl="0">
              <a:lnSpc>
                <a:spcPct val="90000"/>
              </a:lnSpc>
              <a:spcBef>
                <a:spcPts val="595"/>
              </a:spcBef>
              <a:buFont typeface="Arial" panose="020B0604020202020204" pitchFamily="34" charset="0"/>
              <a:buChar char="•"/>
              <a:tabLst>
                <a:tab pos="240029" algn="l"/>
              </a:tabLst>
            </a:pPr>
            <a:r>
              <a:rPr lang="en-US" sz="1600" b="1" kern="1200" dirty="0">
                <a:solidFill>
                  <a:schemeClr val="tx1"/>
                </a:solidFill>
                <a:latin typeface="+mn-lt"/>
                <a:ea typeface="+mn-ea"/>
                <a:cs typeface="+mn-cs"/>
              </a:rPr>
              <a:t>Increased</a:t>
            </a:r>
            <a:r>
              <a:rPr lang="en-US" sz="1600" b="1" kern="1200" spc="-120" dirty="0">
                <a:solidFill>
                  <a:schemeClr val="tx1"/>
                </a:solidFill>
                <a:latin typeface="+mn-lt"/>
                <a:ea typeface="+mn-ea"/>
                <a:cs typeface="+mn-cs"/>
              </a:rPr>
              <a:t> </a:t>
            </a:r>
            <a:r>
              <a:rPr lang="en-US" sz="1600" b="1" kern="1200" spc="-10" dirty="0">
                <a:solidFill>
                  <a:schemeClr val="tx1"/>
                </a:solidFill>
                <a:latin typeface="+mn-lt"/>
                <a:ea typeface="+mn-ea"/>
                <a:cs typeface="+mn-cs"/>
              </a:rPr>
              <a:t>Scalability</a:t>
            </a:r>
            <a:endParaRPr lang="en-US" sz="1600" kern="1200" dirty="0">
              <a:solidFill>
                <a:schemeClr val="tx1"/>
              </a:solidFill>
              <a:latin typeface="+mn-lt"/>
              <a:ea typeface="+mn-ea"/>
              <a:cs typeface="+mn-cs"/>
            </a:endParaRPr>
          </a:p>
          <a:p>
            <a:pPr marL="697230" marR="5080" lvl="1" indent="-228600" algn="l" rtl="0">
              <a:lnSpc>
                <a:spcPct val="90000"/>
              </a:lnSpc>
              <a:spcBef>
                <a:spcPts val="575"/>
              </a:spcBef>
              <a:buFont typeface="Arial" panose="020B0604020202020204" pitchFamily="34" charset="0"/>
              <a:buChar char="•"/>
              <a:tabLst>
                <a:tab pos="698500" algn="l"/>
              </a:tabLst>
            </a:pPr>
            <a:r>
              <a:rPr lang="en-US" sz="1600" kern="1200" dirty="0">
                <a:solidFill>
                  <a:schemeClr val="tx1"/>
                </a:solidFill>
                <a:latin typeface="+mn-lt"/>
                <a:ea typeface="+mn-ea"/>
                <a:cs typeface="+mn-cs"/>
              </a:rPr>
              <a:t>Cloud</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computing</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allows</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for</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seamless</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scaling</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45" dirty="0">
                <a:solidFill>
                  <a:schemeClr val="tx1"/>
                </a:solidFill>
                <a:latin typeface="+mn-lt"/>
                <a:ea typeface="+mn-ea"/>
                <a:cs typeface="+mn-cs"/>
              </a:rPr>
              <a:t> </a:t>
            </a:r>
            <a:r>
              <a:rPr lang="en-US" sz="1600" kern="1200" spc="-10" dirty="0">
                <a:solidFill>
                  <a:schemeClr val="tx1"/>
                </a:solidFill>
                <a:latin typeface="+mn-lt"/>
                <a:ea typeface="+mn-ea"/>
                <a:cs typeface="+mn-cs"/>
              </a:rPr>
              <a:t>resources</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up</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or</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down</a:t>
            </a:r>
            <a:r>
              <a:rPr lang="en-US" sz="1600" kern="1200" spc="-40" dirty="0">
                <a:solidFill>
                  <a:schemeClr val="tx1"/>
                </a:solidFill>
                <a:latin typeface="+mn-lt"/>
                <a:ea typeface="+mn-ea"/>
                <a:cs typeface="+mn-cs"/>
              </a:rPr>
              <a:t> </a:t>
            </a:r>
            <a:r>
              <a:rPr lang="en-US" sz="1600" kern="1200" spc="-10" dirty="0">
                <a:solidFill>
                  <a:schemeClr val="tx1"/>
                </a:solidFill>
                <a:latin typeface="+mn-lt"/>
                <a:ea typeface="+mn-ea"/>
                <a:cs typeface="+mn-cs"/>
              </a:rPr>
              <a:t>based 	</a:t>
            </a:r>
            <a:r>
              <a:rPr lang="en-US" sz="1600" kern="1200" dirty="0">
                <a:solidFill>
                  <a:schemeClr val="tx1"/>
                </a:solidFill>
                <a:latin typeface="+mn-lt"/>
                <a:ea typeface="+mn-ea"/>
                <a:cs typeface="+mn-cs"/>
              </a:rPr>
              <a:t>on</a:t>
            </a:r>
            <a:r>
              <a:rPr lang="en-US" sz="1600" kern="1200" spc="-15" dirty="0">
                <a:solidFill>
                  <a:schemeClr val="tx1"/>
                </a:solidFill>
                <a:latin typeface="+mn-lt"/>
                <a:ea typeface="+mn-ea"/>
                <a:cs typeface="+mn-cs"/>
              </a:rPr>
              <a:t> </a:t>
            </a:r>
            <a:r>
              <a:rPr lang="en-US" sz="1600" kern="1200" spc="-10" dirty="0">
                <a:solidFill>
                  <a:schemeClr val="tx1"/>
                </a:solidFill>
                <a:latin typeface="+mn-lt"/>
                <a:ea typeface="+mn-ea"/>
                <a:cs typeface="+mn-cs"/>
              </a:rPr>
              <a:t>demand</a:t>
            </a:r>
            <a:endParaRPr lang="en-US" sz="1600" kern="1200" dirty="0">
              <a:solidFill>
                <a:schemeClr val="tx1"/>
              </a:solidFill>
              <a:latin typeface="+mn-lt"/>
              <a:ea typeface="+mn-ea"/>
              <a:cs typeface="+mn-cs"/>
            </a:endParaRPr>
          </a:p>
          <a:p>
            <a:pPr marL="240029" indent="-228600" algn="l" rtl="0">
              <a:lnSpc>
                <a:spcPct val="90000"/>
              </a:lnSpc>
              <a:spcBef>
                <a:spcPts val="595"/>
              </a:spcBef>
              <a:buFont typeface="Arial" panose="020B0604020202020204" pitchFamily="34" charset="0"/>
              <a:buChar char="•"/>
              <a:tabLst>
                <a:tab pos="240029" algn="l"/>
              </a:tabLst>
            </a:pPr>
            <a:r>
              <a:rPr lang="en-US" sz="1600" b="1" kern="1200" dirty="0">
                <a:solidFill>
                  <a:schemeClr val="tx1"/>
                </a:solidFill>
                <a:latin typeface="+mn-lt"/>
                <a:ea typeface="+mn-ea"/>
                <a:cs typeface="+mn-cs"/>
              </a:rPr>
              <a:t>Increased</a:t>
            </a:r>
            <a:r>
              <a:rPr lang="en-US" sz="1600" b="1" kern="1200" spc="-80" dirty="0">
                <a:solidFill>
                  <a:schemeClr val="tx1"/>
                </a:solidFill>
                <a:latin typeface="+mn-lt"/>
                <a:ea typeface="+mn-ea"/>
                <a:cs typeface="+mn-cs"/>
              </a:rPr>
              <a:t> </a:t>
            </a:r>
            <a:r>
              <a:rPr lang="en-US" sz="1600" b="1" kern="1200" spc="-10" dirty="0">
                <a:solidFill>
                  <a:schemeClr val="tx1"/>
                </a:solidFill>
                <a:latin typeface="+mn-lt"/>
                <a:ea typeface="+mn-ea"/>
                <a:cs typeface="+mn-cs"/>
              </a:rPr>
              <a:t>Availability</a:t>
            </a:r>
            <a:r>
              <a:rPr lang="en-US" sz="1600" b="1" kern="1200" spc="-65" dirty="0">
                <a:solidFill>
                  <a:schemeClr val="tx1"/>
                </a:solidFill>
                <a:latin typeface="+mn-lt"/>
                <a:ea typeface="+mn-ea"/>
                <a:cs typeface="+mn-cs"/>
              </a:rPr>
              <a:t> </a:t>
            </a:r>
            <a:r>
              <a:rPr lang="en-US" sz="1600" b="1" kern="1200" dirty="0">
                <a:solidFill>
                  <a:schemeClr val="tx1"/>
                </a:solidFill>
                <a:latin typeface="+mn-lt"/>
                <a:ea typeface="+mn-ea"/>
                <a:cs typeface="+mn-cs"/>
              </a:rPr>
              <a:t>and</a:t>
            </a:r>
            <a:r>
              <a:rPr lang="en-US" sz="1600" b="1" kern="1200" spc="-100" dirty="0">
                <a:solidFill>
                  <a:schemeClr val="tx1"/>
                </a:solidFill>
                <a:latin typeface="+mn-lt"/>
                <a:ea typeface="+mn-ea"/>
                <a:cs typeface="+mn-cs"/>
              </a:rPr>
              <a:t> </a:t>
            </a:r>
            <a:r>
              <a:rPr lang="en-US" sz="1600" b="1" kern="1200" spc="-10" dirty="0">
                <a:solidFill>
                  <a:schemeClr val="tx1"/>
                </a:solidFill>
                <a:latin typeface="+mn-lt"/>
                <a:ea typeface="+mn-ea"/>
                <a:cs typeface="+mn-cs"/>
              </a:rPr>
              <a:t>Reliability</a:t>
            </a:r>
            <a:endParaRPr lang="en-US" sz="1600" kern="1200" dirty="0">
              <a:solidFill>
                <a:schemeClr val="tx1"/>
              </a:solidFill>
              <a:latin typeface="+mn-lt"/>
              <a:ea typeface="+mn-ea"/>
              <a:cs typeface="+mn-cs"/>
            </a:endParaRPr>
          </a:p>
          <a:p>
            <a:pPr marL="697230" marR="700405" lvl="1" indent="-228600" algn="l" rtl="0">
              <a:lnSpc>
                <a:spcPct val="90000"/>
              </a:lnSpc>
              <a:spcBef>
                <a:spcPts val="575"/>
              </a:spcBef>
              <a:buFont typeface="Arial" panose="020B0604020202020204" pitchFamily="34" charset="0"/>
              <a:buChar char="•"/>
              <a:tabLst>
                <a:tab pos="698500" algn="l"/>
              </a:tabLst>
            </a:pPr>
            <a:r>
              <a:rPr lang="en-US" sz="1600" kern="1200" dirty="0">
                <a:solidFill>
                  <a:schemeClr val="tx1"/>
                </a:solidFill>
                <a:latin typeface="+mn-lt"/>
                <a:ea typeface="+mn-ea"/>
                <a:cs typeface="+mn-cs"/>
              </a:rPr>
              <a:t>Cloud</a:t>
            </a:r>
            <a:r>
              <a:rPr lang="en-US" sz="1600" kern="1200" spc="-80" dirty="0">
                <a:solidFill>
                  <a:schemeClr val="tx1"/>
                </a:solidFill>
                <a:latin typeface="+mn-lt"/>
                <a:ea typeface="+mn-ea"/>
                <a:cs typeface="+mn-cs"/>
              </a:rPr>
              <a:t> </a:t>
            </a:r>
            <a:r>
              <a:rPr lang="en-US" sz="1600" kern="1200" spc="-10" dirty="0">
                <a:solidFill>
                  <a:schemeClr val="tx1"/>
                </a:solidFill>
                <a:latin typeface="+mn-lt"/>
                <a:ea typeface="+mn-ea"/>
                <a:cs typeface="+mn-cs"/>
              </a:rPr>
              <a:t>providers</a:t>
            </a:r>
            <a:r>
              <a:rPr lang="en-US" sz="1600" kern="1200" spc="-60" dirty="0">
                <a:solidFill>
                  <a:schemeClr val="tx1"/>
                </a:solidFill>
                <a:latin typeface="+mn-lt"/>
                <a:ea typeface="+mn-ea"/>
                <a:cs typeface="+mn-cs"/>
              </a:rPr>
              <a:t> </a:t>
            </a:r>
            <a:r>
              <a:rPr lang="en-US" sz="1600" kern="1200" spc="-10" dirty="0">
                <a:solidFill>
                  <a:schemeClr val="tx1"/>
                </a:solidFill>
                <a:latin typeface="+mn-lt"/>
                <a:ea typeface="+mn-ea"/>
                <a:cs typeface="+mn-cs"/>
              </a:rPr>
              <a:t>offer</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robust</a:t>
            </a:r>
            <a:r>
              <a:rPr lang="en-US" sz="1600" kern="1200" spc="-60" dirty="0">
                <a:solidFill>
                  <a:schemeClr val="tx1"/>
                </a:solidFill>
                <a:latin typeface="+mn-lt"/>
                <a:ea typeface="+mn-ea"/>
                <a:cs typeface="+mn-cs"/>
              </a:rPr>
              <a:t> </a:t>
            </a:r>
            <a:r>
              <a:rPr lang="en-US" sz="1600" kern="1200" spc="-10" dirty="0">
                <a:solidFill>
                  <a:schemeClr val="tx1"/>
                </a:solidFill>
                <a:latin typeface="+mn-lt"/>
                <a:ea typeface="+mn-ea"/>
                <a:cs typeface="+mn-cs"/>
              </a:rPr>
              <a:t>infrastructure</a:t>
            </a:r>
            <a:r>
              <a:rPr lang="en-US" sz="1600" kern="1200" spc="-70" dirty="0">
                <a:solidFill>
                  <a:schemeClr val="tx1"/>
                </a:solidFill>
                <a:latin typeface="+mn-lt"/>
                <a:ea typeface="+mn-ea"/>
                <a:cs typeface="+mn-cs"/>
              </a:rPr>
              <a:t> </a:t>
            </a:r>
            <a:r>
              <a:rPr lang="en-US" sz="1600" kern="1200" dirty="0">
                <a:solidFill>
                  <a:schemeClr val="tx1"/>
                </a:solidFill>
                <a:latin typeface="+mn-lt"/>
                <a:ea typeface="+mn-ea"/>
                <a:cs typeface="+mn-cs"/>
              </a:rPr>
              <a:t>and</a:t>
            </a:r>
            <a:r>
              <a:rPr lang="en-US" sz="1600" kern="1200" spc="-65" dirty="0">
                <a:solidFill>
                  <a:schemeClr val="tx1"/>
                </a:solidFill>
                <a:latin typeface="+mn-lt"/>
                <a:ea typeface="+mn-ea"/>
                <a:cs typeface="+mn-cs"/>
              </a:rPr>
              <a:t> </a:t>
            </a:r>
            <a:r>
              <a:rPr lang="en-US" sz="1600" kern="1200" spc="-10" dirty="0">
                <a:solidFill>
                  <a:schemeClr val="tx1"/>
                </a:solidFill>
                <a:latin typeface="+mn-lt"/>
                <a:ea typeface="+mn-ea"/>
                <a:cs typeface="+mn-cs"/>
              </a:rPr>
              <a:t>redundancy</a:t>
            </a:r>
            <a:r>
              <a:rPr lang="en-US" sz="1600" kern="1200" spc="-70" dirty="0">
                <a:solidFill>
                  <a:schemeClr val="tx1"/>
                </a:solidFill>
                <a:latin typeface="+mn-lt"/>
                <a:ea typeface="+mn-ea"/>
                <a:cs typeface="+mn-cs"/>
              </a:rPr>
              <a:t> </a:t>
            </a:r>
            <a:r>
              <a:rPr lang="en-US" sz="1600" kern="1200" spc="-10" dirty="0">
                <a:solidFill>
                  <a:schemeClr val="tx1"/>
                </a:solidFill>
                <a:latin typeface="+mn-lt"/>
                <a:ea typeface="+mn-ea"/>
                <a:cs typeface="+mn-cs"/>
              </a:rPr>
              <a:t>measures, </a:t>
            </a:r>
            <a:r>
              <a:rPr lang="en-US" sz="1600" kern="1200" dirty="0">
                <a:solidFill>
                  <a:schemeClr val="tx1"/>
                </a:solidFill>
                <a:latin typeface="+mn-lt"/>
                <a:ea typeface="+mn-ea"/>
                <a:cs typeface="+mn-cs"/>
              </a:rPr>
              <a:t>ensuring</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high</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availability</a:t>
            </a:r>
            <a:r>
              <a:rPr lang="en-US" sz="1600" kern="1200" spc="-80" dirty="0">
                <a:solidFill>
                  <a:schemeClr val="tx1"/>
                </a:solidFill>
                <a:latin typeface="+mn-lt"/>
                <a:ea typeface="+mn-ea"/>
                <a:cs typeface="+mn-cs"/>
              </a:rPr>
              <a:t> </a:t>
            </a:r>
            <a:r>
              <a:rPr lang="en-US" sz="1600" kern="1200" dirty="0">
                <a:solidFill>
                  <a:schemeClr val="tx1"/>
                </a:solidFill>
                <a:latin typeface="+mn-lt"/>
                <a:ea typeface="+mn-ea"/>
                <a:cs typeface="+mn-cs"/>
              </a:rPr>
              <a:t>and</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reliability</a:t>
            </a:r>
            <a:r>
              <a:rPr lang="en-US" sz="1600" kern="1200" spc="-70"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70" dirty="0">
                <a:solidFill>
                  <a:schemeClr val="tx1"/>
                </a:solidFill>
                <a:latin typeface="+mn-lt"/>
                <a:ea typeface="+mn-ea"/>
                <a:cs typeface="+mn-cs"/>
              </a:rPr>
              <a:t> </a:t>
            </a:r>
            <a:r>
              <a:rPr lang="en-US" sz="1600" kern="1200" spc="-10" dirty="0">
                <a:solidFill>
                  <a:schemeClr val="tx1"/>
                </a:solidFill>
                <a:latin typeface="+mn-lt"/>
                <a:ea typeface="+mn-ea"/>
                <a:cs typeface="+mn-cs"/>
              </a:rPr>
              <a:t>services</a:t>
            </a:r>
            <a:endParaRPr lang="en-US" sz="1600" kern="1200" dirty="0">
              <a:solidFill>
                <a:schemeClr val="tx1"/>
              </a:solidFill>
              <a:latin typeface="+mn-lt"/>
              <a:ea typeface="+mn-ea"/>
              <a:cs typeface="+mn-cs"/>
            </a:endParaRPr>
          </a:p>
        </p:txBody>
      </p:sp>
      <p:pic>
        <p:nvPicPr>
          <p:cNvPr id="9218" name="Picture 2" descr="Benefits of Cloud Computing | Insys Technologies, Thane, Mumbai">
            <a:extLst>
              <a:ext uri="{FF2B5EF4-FFF2-40B4-BE49-F238E27FC236}">
                <a16:creationId xmlns:a16="http://schemas.microsoft.com/office/drawing/2014/main" id="{0C6575A2-C335-8666-66C9-42880031E7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38072" y="2358592"/>
            <a:ext cx="6260442" cy="3147136"/>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tint val="75000"/>
                  </a:schemeClr>
                </a:solidFill>
                <a:latin typeface="+mn-lt"/>
                <a:ea typeface="+mn-ea"/>
                <a:cs typeface="+mn-cs"/>
              </a:rPr>
              <a:pPr algn="r" rtl="0">
                <a:spcAft>
                  <a:spcPts val="600"/>
                </a:spcAft>
              </a:pPr>
              <a:t>13</a:t>
            </a:fld>
            <a:endParaRPr lang="en-US" kern="1200" spc="-25">
              <a:solidFill>
                <a:schemeClr val="tx1">
                  <a:tint val="75000"/>
                </a:schemeClr>
              </a:solidFill>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32892"/>
            <a:ext cx="6839584" cy="697230"/>
          </a:xfrm>
          <a:prstGeom prst="rect">
            <a:avLst/>
          </a:prstGeom>
        </p:spPr>
        <p:txBody>
          <a:bodyPr vert="horz" wrap="square" lIns="0" tIns="13335" rIns="0" bIns="0" rtlCol="0">
            <a:spAutoFit/>
          </a:bodyPr>
          <a:lstStyle/>
          <a:p>
            <a:pPr marL="12700">
              <a:lnSpc>
                <a:spcPct val="100000"/>
              </a:lnSpc>
              <a:spcBef>
                <a:spcPts val="105"/>
              </a:spcBef>
            </a:pPr>
            <a:r>
              <a:rPr lang="en-AU" dirty="0"/>
              <a:t>Cloud</a:t>
            </a:r>
            <a:r>
              <a:rPr lang="en-AU" spc="-10" dirty="0"/>
              <a:t> </a:t>
            </a:r>
            <a:r>
              <a:rPr lang="en-AU" dirty="0"/>
              <a:t>Computing </a:t>
            </a:r>
            <a:r>
              <a:rPr lang="en-AU" spc="-10" dirty="0"/>
              <a:t>Architecture</a:t>
            </a:r>
          </a:p>
        </p:txBody>
      </p:sp>
      <p:sp>
        <p:nvSpPr>
          <p:cNvPr id="3" name="object 3"/>
          <p:cNvSpPr txBox="1"/>
          <p:nvPr/>
        </p:nvSpPr>
        <p:spPr>
          <a:xfrm>
            <a:off x="916939" y="1238453"/>
            <a:ext cx="5645150" cy="4833620"/>
          </a:xfrm>
          <a:prstGeom prst="rect">
            <a:avLst/>
          </a:prstGeom>
        </p:spPr>
        <p:txBody>
          <a:bodyPr vert="horz" wrap="square" lIns="0" tIns="97790" rIns="0" bIns="0" rtlCol="0">
            <a:spAutoFit/>
          </a:bodyPr>
          <a:lstStyle/>
          <a:p>
            <a:pPr marL="240029" marR="434975" indent="-227329">
              <a:lnSpc>
                <a:spcPct val="80000"/>
              </a:lnSpc>
              <a:spcBef>
                <a:spcPts val="770"/>
              </a:spcBef>
              <a:buFont typeface="Arial MT"/>
              <a:buChar char="•"/>
              <a:tabLst>
                <a:tab pos="241300" algn="l"/>
              </a:tabLst>
            </a:pPr>
            <a:r>
              <a:rPr lang="en-AU" sz="2800">
                <a:latin typeface="Calibri"/>
                <a:cs typeface="Calibri"/>
              </a:rPr>
              <a:t>The</a:t>
            </a:r>
            <a:r>
              <a:rPr lang="en-AU" sz="2800" spc="-45">
                <a:latin typeface="Calibri"/>
                <a:cs typeface="Calibri"/>
              </a:rPr>
              <a:t> </a:t>
            </a:r>
            <a:r>
              <a:rPr lang="en-AU" sz="2800">
                <a:latin typeface="Calibri"/>
                <a:cs typeface="Calibri"/>
              </a:rPr>
              <a:t>Cloud</a:t>
            </a:r>
            <a:r>
              <a:rPr lang="en-AU" sz="2800" spc="-35">
                <a:latin typeface="Calibri"/>
                <a:cs typeface="Calibri"/>
              </a:rPr>
              <a:t> </a:t>
            </a:r>
            <a:r>
              <a:rPr lang="en-AU" sz="2800">
                <a:latin typeface="Calibri"/>
                <a:cs typeface="Calibri"/>
              </a:rPr>
              <a:t>Computing</a:t>
            </a:r>
            <a:r>
              <a:rPr lang="en-AU" sz="2800" spc="-25">
                <a:latin typeface="Calibri"/>
                <a:cs typeface="Calibri"/>
              </a:rPr>
              <a:t> </a:t>
            </a:r>
            <a:r>
              <a:rPr lang="en-AU" sz="2800" spc="-10">
                <a:latin typeface="Calibri"/>
                <a:cs typeface="Calibri"/>
              </a:rPr>
              <a:t>architecture 	</a:t>
            </a:r>
            <a:r>
              <a:rPr lang="en-AU" sz="2800">
                <a:latin typeface="Calibri"/>
                <a:cs typeface="Calibri"/>
              </a:rPr>
              <a:t>comprises</a:t>
            </a:r>
            <a:r>
              <a:rPr lang="en-AU" sz="2800" spc="-60">
                <a:latin typeface="Calibri"/>
                <a:cs typeface="Calibri"/>
              </a:rPr>
              <a:t> </a:t>
            </a:r>
            <a:r>
              <a:rPr lang="en-AU" sz="2800">
                <a:latin typeface="Calibri"/>
                <a:cs typeface="Calibri"/>
              </a:rPr>
              <a:t>of</a:t>
            </a:r>
            <a:r>
              <a:rPr lang="en-AU" sz="2800" spc="-85">
                <a:latin typeface="Calibri"/>
                <a:cs typeface="Calibri"/>
              </a:rPr>
              <a:t> </a:t>
            </a:r>
            <a:r>
              <a:rPr lang="en-AU" sz="2800">
                <a:latin typeface="Calibri"/>
                <a:cs typeface="Calibri"/>
              </a:rPr>
              <a:t>many</a:t>
            </a:r>
            <a:r>
              <a:rPr lang="en-AU" sz="2800" spc="-85">
                <a:latin typeface="Calibri"/>
                <a:cs typeface="Calibri"/>
              </a:rPr>
              <a:t> </a:t>
            </a:r>
            <a:r>
              <a:rPr lang="en-AU" sz="2800" spc="-10">
                <a:latin typeface="Calibri"/>
                <a:cs typeface="Calibri"/>
              </a:rPr>
              <a:t>cloud 	components,</a:t>
            </a:r>
            <a:r>
              <a:rPr lang="en-AU" sz="2800" spc="-5">
                <a:latin typeface="Calibri"/>
                <a:cs typeface="Calibri"/>
              </a:rPr>
              <a:t> </a:t>
            </a:r>
            <a:r>
              <a:rPr lang="en-AU" sz="2800">
                <a:latin typeface="Calibri"/>
                <a:cs typeface="Calibri"/>
              </a:rPr>
              <a:t>each</a:t>
            </a:r>
            <a:r>
              <a:rPr lang="en-AU" sz="2800" spc="-45">
                <a:latin typeface="Calibri"/>
                <a:cs typeface="Calibri"/>
              </a:rPr>
              <a:t> </a:t>
            </a:r>
            <a:r>
              <a:rPr lang="en-AU" sz="2800">
                <a:latin typeface="Calibri"/>
                <a:cs typeface="Calibri"/>
              </a:rPr>
              <a:t>of</a:t>
            </a:r>
            <a:r>
              <a:rPr lang="en-AU" sz="2800" spc="-45">
                <a:latin typeface="Calibri"/>
                <a:cs typeface="Calibri"/>
              </a:rPr>
              <a:t> </a:t>
            </a:r>
            <a:r>
              <a:rPr lang="en-AU" sz="2800">
                <a:latin typeface="Calibri"/>
                <a:cs typeface="Calibri"/>
              </a:rPr>
              <a:t>them</a:t>
            </a:r>
            <a:r>
              <a:rPr lang="en-AU" sz="2800" spc="-40">
                <a:latin typeface="Calibri"/>
                <a:cs typeface="Calibri"/>
              </a:rPr>
              <a:t> </a:t>
            </a:r>
            <a:r>
              <a:rPr lang="en-AU" sz="2800" spc="-25">
                <a:latin typeface="Calibri"/>
                <a:cs typeface="Calibri"/>
              </a:rPr>
              <a:t>are 	</a:t>
            </a:r>
            <a:r>
              <a:rPr lang="en-AU" sz="2800">
                <a:latin typeface="Calibri"/>
                <a:cs typeface="Calibri"/>
              </a:rPr>
              <a:t>loosely</a:t>
            </a:r>
            <a:r>
              <a:rPr lang="en-AU" sz="2800" spc="-70">
                <a:latin typeface="Calibri"/>
                <a:cs typeface="Calibri"/>
              </a:rPr>
              <a:t> </a:t>
            </a:r>
            <a:r>
              <a:rPr lang="en-AU" sz="2800">
                <a:latin typeface="Calibri"/>
                <a:cs typeface="Calibri"/>
              </a:rPr>
              <a:t>coupled.</a:t>
            </a:r>
            <a:r>
              <a:rPr lang="en-AU" sz="2800" spc="-50">
                <a:latin typeface="Calibri"/>
                <a:cs typeface="Calibri"/>
              </a:rPr>
              <a:t> </a:t>
            </a:r>
            <a:r>
              <a:rPr lang="en-AU" sz="2800">
                <a:latin typeface="Calibri"/>
                <a:cs typeface="Calibri"/>
              </a:rPr>
              <a:t>We</a:t>
            </a:r>
            <a:r>
              <a:rPr lang="en-AU" sz="2800" spc="-75">
                <a:latin typeface="Calibri"/>
                <a:cs typeface="Calibri"/>
              </a:rPr>
              <a:t> </a:t>
            </a:r>
            <a:r>
              <a:rPr lang="en-AU" sz="2800">
                <a:latin typeface="Calibri"/>
                <a:cs typeface="Calibri"/>
              </a:rPr>
              <a:t>can</a:t>
            </a:r>
            <a:r>
              <a:rPr lang="en-AU" sz="2800" spc="-60">
                <a:latin typeface="Calibri"/>
                <a:cs typeface="Calibri"/>
              </a:rPr>
              <a:t> </a:t>
            </a:r>
            <a:r>
              <a:rPr lang="en-AU" sz="2800" spc="-10">
                <a:latin typeface="Calibri"/>
                <a:cs typeface="Calibri"/>
              </a:rPr>
              <a:t>broadly 	</a:t>
            </a:r>
            <a:r>
              <a:rPr lang="en-AU" sz="2800">
                <a:latin typeface="Calibri"/>
                <a:cs typeface="Calibri"/>
              </a:rPr>
              <a:t>divide</a:t>
            </a:r>
            <a:r>
              <a:rPr lang="en-AU" sz="2800" spc="-20">
                <a:latin typeface="Calibri"/>
                <a:cs typeface="Calibri"/>
              </a:rPr>
              <a:t> </a:t>
            </a:r>
            <a:r>
              <a:rPr lang="en-AU" sz="2800">
                <a:latin typeface="Calibri"/>
                <a:cs typeface="Calibri"/>
              </a:rPr>
              <a:t>the</a:t>
            </a:r>
            <a:r>
              <a:rPr lang="en-AU" sz="2800" spc="-25">
                <a:latin typeface="Calibri"/>
                <a:cs typeface="Calibri"/>
              </a:rPr>
              <a:t> </a:t>
            </a:r>
            <a:r>
              <a:rPr lang="en-AU" sz="2800">
                <a:latin typeface="Calibri"/>
                <a:cs typeface="Calibri"/>
              </a:rPr>
              <a:t>cloud</a:t>
            </a:r>
            <a:r>
              <a:rPr lang="en-AU" sz="2800" spc="-15">
                <a:latin typeface="Calibri"/>
                <a:cs typeface="Calibri"/>
              </a:rPr>
              <a:t> </a:t>
            </a:r>
            <a:r>
              <a:rPr lang="en-AU" sz="2800" spc="-10">
                <a:latin typeface="Calibri"/>
                <a:cs typeface="Calibri"/>
              </a:rPr>
              <a:t>architecture</a:t>
            </a:r>
            <a:r>
              <a:rPr lang="en-AU" sz="2800" spc="-35">
                <a:latin typeface="Calibri"/>
                <a:cs typeface="Calibri"/>
              </a:rPr>
              <a:t> </a:t>
            </a:r>
            <a:r>
              <a:rPr lang="en-AU" sz="2800" spc="-20">
                <a:latin typeface="Calibri"/>
                <a:cs typeface="Calibri"/>
              </a:rPr>
              <a:t>into 	</a:t>
            </a:r>
            <a:r>
              <a:rPr lang="en-AU" sz="2800">
                <a:latin typeface="Calibri"/>
                <a:cs typeface="Calibri"/>
              </a:rPr>
              <a:t>two</a:t>
            </a:r>
            <a:r>
              <a:rPr lang="en-AU" sz="2800" spc="-55">
                <a:latin typeface="Calibri"/>
                <a:cs typeface="Calibri"/>
              </a:rPr>
              <a:t> </a:t>
            </a:r>
            <a:r>
              <a:rPr lang="en-AU" sz="2800" spc="-10">
                <a:latin typeface="Calibri"/>
                <a:cs typeface="Calibri"/>
              </a:rPr>
              <a:t>parts:</a:t>
            </a:r>
            <a:endParaRPr lang="en-AU" sz="2800">
              <a:latin typeface="Calibri"/>
              <a:cs typeface="Calibri"/>
            </a:endParaRPr>
          </a:p>
          <a:p>
            <a:pPr marL="697230" lvl="1" indent="-227329">
              <a:lnSpc>
                <a:spcPts val="2780"/>
              </a:lnSpc>
              <a:buFont typeface="Arial MT"/>
              <a:buChar char="•"/>
              <a:tabLst>
                <a:tab pos="697230" algn="l"/>
              </a:tabLst>
            </a:pPr>
            <a:r>
              <a:rPr lang="en-AU" sz="2400">
                <a:latin typeface="Calibri"/>
                <a:cs typeface="Calibri"/>
              </a:rPr>
              <a:t>Front</a:t>
            </a:r>
            <a:r>
              <a:rPr lang="en-AU" sz="2400" spc="-85">
                <a:latin typeface="Calibri"/>
                <a:cs typeface="Calibri"/>
              </a:rPr>
              <a:t> </a:t>
            </a:r>
            <a:r>
              <a:rPr lang="en-AU" sz="2400" spc="-25">
                <a:latin typeface="Calibri"/>
                <a:cs typeface="Calibri"/>
              </a:rPr>
              <a:t>End</a:t>
            </a:r>
            <a:endParaRPr lang="en-AU" sz="2400">
              <a:latin typeface="Calibri"/>
              <a:cs typeface="Calibri"/>
            </a:endParaRPr>
          </a:p>
          <a:p>
            <a:pPr marL="697230" lvl="1" indent="-227329">
              <a:lnSpc>
                <a:spcPts val="2840"/>
              </a:lnSpc>
              <a:buFont typeface="Arial MT"/>
              <a:buChar char="•"/>
              <a:tabLst>
                <a:tab pos="697230" algn="l"/>
              </a:tabLst>
            </a:pPr>
            <a:r>
              <a:rPr lang="en-AU" sz="2400">
                <a:latin typeface="Calibri"/>
                <a:cs typeface="Calibri"/>
              </a:rPr>
              <a:t>Back</a:t>
            </a:r>
            <a:r>
              <a:rPr lang="en-AU" sz="2400" spc="-25">
                <a:latin typeface="Calibri"/>
                <a:cs typeface="Calibri"/>
              </a:rPr>
              <a:t> End</a:t>
            </a:r>
            <a:endParaRPr lang="en-AU" sz="2400">
              <a:latin typeface="Calibri"/>
              <a:cs typeface="Calibri"/>
            </a:endParaRPr>
          </a:p>
          <a:p>
            <a:pPr marL="240029" marR="861694" indent="-227329">
              <a:lnSpc>
                <a:spcPts val="2690"/>
              </a:lnSpc>
              <a:spcBef>
                <a:spcPts val="969"/>
              </a:spcBef>
              <a:buFont typeface="Arial MT"/>
              <a:buChar char="•"/>
              <a:tabLst>
                <a:tab pos="241300" algn="l"/>
              </a:tabLst>
            </a:pPr>
            <a:r>
              <a:rPr lang="en-AU" sz="2800">
                <a:latin typeface="Calibri"/>
                <a:cs typeface="Calibri"/>
              </a:rPr>
              <a:t>Each</a:t>
            </a:r>
            <a:r>
              <a:rPr lang="en-AU" sz="2800" spc="-50">
                <a:latin typeface="Calibri"/>
                <a:cs typeface="Calibri"/>
              </a:rPr>
              <a:t> </a:t>
            </a:r>
            <a:r>
              <a:rPr lang="en-AU" sz="2800">
                <a:latin typeface="Calibri"/>
                <a:cs typeface="Calibri"/>
              </a:rPr>
              <a:t>of</a:t>
            </a:r>
            <a:r>
              <a:rPr lang="en-AU" sz="2800" spc="-50">
                <a:latin typeface="Calibri"/>
                <a:cs typeface="Calibri"/>
              </a:rPr>
              <a:t> </a:t>
            </a:r>
            <a:r>
              <a:rPr lang="en-AU" sz="2800">
                <a:latin typeface="Calibri"/>
                <a:cs typeface="Calibri"/>
              </a:rPr>
              <a:t>the</a:t>
            </a:r>
            <a:r>
              <a:rPr lang="en-AU" sz="2800" spc="-25">
                <a:latin typeface="Calibri"/>
                <a:cs typeface="Calibri"/>
              </a:rPr>
              <a:t> </a:t>
            </a:r>
            <a:r>
              <a:rPr lang="en-AU" sz="2800">
                <a:latin typeface="Calibri"/>
                <a:cs typeface="Calibri"/>
              </a:rPr>
              <a:t>ends</a:t>
            </a:r>
            <a:r>
              <a:rPr lang="en-AU" sz="2800" spc="-20">
                <a:latin typeface="Calibri"/>
                <a:cs typeface="Calibri"/>
              </a:rPr>
              <a:t> </a:t>
            </a:r>
            <a:r>
              <a:rPr lang="en-AU" sz="2800">
                <a:latin typeface="Calibri"/>
                <a:cs typeface="Calibri"/>
              </a:rPr>
              <a:t>are</a:t>
            </a:r>
            <a:r>
              <a:rPr lang="en-AU" sz="2800" spc="-45">
                <a:latin typeface="Calibri"/>
                <a:cs typeface="Calibri"/>
              </a:rPr>
              <a:t> </a:t>
            </a:r>
            <a:r>
              <a:rPr lang="en-AU" sz="2800" spc="-10">
                <a:latin typeface="Calibri"/>
                <a:cs typeface="Calibri"/>
              </a:rPr>
              <a:t>connected 	</a:t>
            </a:r>
            <a:r>
              <a:rPr lang="en-AU" sz="2800">
                <a:latin typeface="Calibri"/>
                <a:cs typeface="Calibri"/>
              </a:rPr>
              <a:t>through</a:t>
            </a:r>
            <a:r>
              <a:rPr lang="en-AU" sz="2800" spc="-55">
                <a:latin typeface="Calibri"/>
                <a:cs typeface="Calibri"/>
              </a:rPr>
              <a:t> </a:t>
            </a:r>
            <a:r>
              <a:rPr lang="en-AU" sz="2800">
                <a:latin typeface="Calibri"/>
                <a:cs typeface="Calibri"/>
              </a:rPr>
              <a:t>a</a:t>
            </a:r>
            <a:r>
              <a:rPr lang="en-AU" sz="2800" spc="-90">
                <a:latin typeface="Calibri"/>
                <a:cs typeface="Calibri"/>
              </a:rPr>
              <a:t> </a:t>
            </a:r>
            <a:r>
              <a:rPr lang="en-AU" sz="2800">
                <a:latin typeface="Calibri"/>
                <a:cs typeface="Calibri"/>
              </a:rPr>
              <a:t>network,</a:t>
            </a:r>
            <a:r>
              <a:rPr lang="en-AU" sz="2800" spc="-70">
                <a:latin typeface="Calibri"/>
                <a:cs typeface="Calibri"/>
              </a:rPr>
              <a:t> </a:t>
            </a:r>
            <a:r>
              <a:rPr lang="en-AU" sz="2800">
                <a:latin typeface="Calibri"/>
                <a:cs typeface="Calibri"/>
              </a:rPr>
              <a:t>usually</a:t>
            </a:r>
            <a:r>
              <a:rPr lang="en-AU" sz="2800" spc="-55">
                <a:latin typeface="Calibri"/>
                <a:cs typeface="Calibri"/>
              </a:rPr>
              <a:t> </a:t>
            </a:r>
            <a:r>
              <a:rPr lang="en-AU" sz="2800" spc="-25">
                <a:latin typeface="Calibri"/>
                <a:cs typeface="Calibri"/>
              </a:rPr>
              <a:t>via 	</a:t>
            </a:r>
            <a:r>
              <a:rPr lang="en-AU" sz="2800" spc="-10">
                <a:latin typeface="Calibri"/>
                <a:cs typeface="Calibri"/>
              </a:rPr>
              <a:t>Internet.</a:t>
            </a:r>
            <a:endParaRPr lang="en-AU" sz="2800">
              <a:latin typeface="Calibri"/>
              <a:cs typeface="Calibri"/>
            </a:endParaRPr>
          </a:p>
          <a:p>
            <a:pPr marL="240029" marR="5080" indent="-227329">
              <a:lnSpc>
                <a:spcPts val="2690"/>
              </a:lnSpc>
              <a:spcBef>
                <a:spcPts val="990"/>
              </a:spcBef>
              <a:buFont typeface="Arial MT"/>
              <a:buChar char="•"/>
              <a:tabLst>
                <a:tab pos="241300" algn="l"/>
              </a:tabLst>
            </a:pPr>
            <a:r>
              <a:rPr lang="en-AU" sz="2800">
                <a:latin typeface="Calibri"/>
                <a:cs typeface="Calibri"/>
              </a:rPr>
              <a:t>The</a:t>
            </a:r>
            <a:r>
              <a:rPr lang="en-AU" sz="2800" spc="-35">
                <a:latin typeface="Calibri"/>
                <a:cs typeface="Calibri"/>
              </a:rPr>
              <a:t> </a:t>
            </a:r>
            <a:r>
              <a:rPr lang="en-AU" sz="2800">
                <a:latin typeface="Calibri"/>
                <a:cs typeface="Calibri"/>
              </a:rPr>
              <a:t>diagram</a:t>
            </a:r>
            <a:r>
              <a:rPr lang="en-AU" sz="2800" spc="-25">
                <a:latin typeface="Calibri"/>
                <a:cs typeface="Calibri"/>
              </a:rPr>
              <a:t> </a:t>
            </a:r>
            <a:r>
              <a:rPr lang="en-AU" sz="2800">
                <a:latin typeface="Calibri"/>
                <a:cs typeface="Calibri"/>
              </a:rPr>
              <a:t>shows</a:t>
            </a:r>
            <a:r>
              <a:rPr lang="en-AU" sz="2800" spc="-15">
                <a:latin typeface="Calibri"/>
                <a:cs typeface="Calibri"/>
              </a:rPr>
              <a:t> </a:t>
            </a:r>
            <a:r>
              <a:rPr lang="en-AU" sz="2800">
                <a:latin typeface="Calibri"/>
                <a:cs typeface="Calibri"/>
              </a:rPr>
              <a:t>the</a:t>
            </a:r>
            <a:r>
              <a:rPr lang="en-AU" sz="2800" spc="-40">
                <a:latin typeface="Calibri"/>
                <a:cs typeface="Calibri"/>
              </a:rPr>
              <a:t> </a:t>
            </a:r>
            <a:r>
              <a:rPr lang="en-AU" sz="2800" spc="-10">
                <a:latin typeface="Calibri"/>
                <a:cs typeface="Calibri"/>
              </a:rPr>
              <a:t>graphical 	</a:t>
            </a:r>
            <a:r>
              <a:rPr lang="en-AU" sz="2800">
                <a:latin typeface="Calibri"/>
                <a:cs typeface="Calibri"/>
              </a:rPr>
              <a:t>view</a:t>
            </a:r>
            <a:r>
              <a:rPr lang="en-AU" sz="2800" spc="-60">
                <a:latin typeface="Calibri"/>
                <a:cs typeface="Calibri"/>
              </a:rPr>
              <a:t> </a:t>
            </a:r>
            <a:r>
              <a:rPr lang="en-AU" sz="2800">
                <a:latin typeface="Calibri"/>
                <a:cs typeface="Calibri"/>
              </a:rPr>
              <a:t>of</a:t>
            </a:r>
            <a:r>
              <a:rPr lang="en-AU" sz="2800" spc="-70">
                <a:latin typeface="Calibri"/>
                <a:cs typeface="Calibri"/>
              </a:rPr>
              <a:t> </a:t>
            </a:r>
            <a:r>
              <a:rPr lang="en-AU" sz="2800">
                <a:latin typeface="Calibri"/>
                <a:cs typeface="Calibri"/>
              </a:rPr>
              <a:t>cloud</a:t>
            </a:r>
            <a:r>
              <a:rPr lang="en-AU" sz="2800" spc="-40">
                <a:latin typeface="Calibri"/>
                <a:cs typeface="Calibri"/>
              </a:rPr>
              <a:t> </a:t>
            </a:r>
            <a:r>
              <a:rPr lang="en-AU" sz="2800">
                <a:latin typeface="Calibri"/>
                <a:cs typeface="Calibri"/>
              </a:rPr>
              <a:t>computing</a:t>
            </a:r>
            <a:r>
              <a:rPr lang="en-AU" sz="2800" spc="-30">
                <a:latin typeface="Calibri"/>
                <a:cs typeface="Calibri"/>
              </a:rPr>
              <a:t> </a:t>
            </a:r>
            <a:r>
              <a:rPr lang="en-AU" sz="2800" spc="-10">
                <a:latin typeface="Calibri"/>
                <a:cs typeface="Calibri"/>
              </a:rPr>
              <a:t>architecture</a:t>
            </a:r>
            <a:endParaRPr lang="en-AU" sz="2800">
              <a:latin typeface="Calibri"/>
              <a:cs typeface="Calibri"/>
            </a:endParaRPr>
          </a:p>
        </p:txBody>
      </p:sp>
      <p:pic>
        <p:nvPicPr>
          <p:cNvPr id="4" name="object 4"/>
          <p:cNvPicPr/>
          <p:nvPr/>
        </p:nvPicPr>
        <p:blipFill>
          <a:blip r:embed="rId2" cstate="print"/>
          <a:stretch>
            <a:fillRect/>
          </a:stretch>
        </p:blipFill>
        <p:spPr>
          <a:xfrm>
            <a:off x="6851956" y="1347216"/>
            <a:ext cx="5206912" cy="4648236"/>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lang="en-AU" spc="-25" smtClean="0"/>
              <a:t>14</a:t>
            </a:fld>
            <a:endParaRPr lang="en-AU" spc="-2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40080" y="329184"/>
            <a:ext cx="6894576" cy="1783080"/>
          </a:xfrm>
          <a:prstGeom prst="rect">
            <a:avLst/>
          </a:prstGeom>
        </p:spPr>
        <p:txBody>
          <a:bodyPr vert="horz" lIns="0" tIns="13335" rIns="0" bIns="0" rtlCol="0" anchor="b">
            <a:normAutofit/>
          </a:bodyPr>
          <a:lstStyle/>
          <a:p>
            <a:pPr marL="12700">
              <a:spcBef>
                <a:spcPts val="105"/>
              </a:spcBef>
            </a:pPr>
            <a:r>
              <a:rPr lang="en-AU" sz="5400"/>
              <a:t>Cloud</a:t>
            </a:r>
            <a:r>
              <a:rPr lang="en-AU" sz="5400" spc="-10"/>
              <a:t> </a:t>
            </a:r>
            <a:r>
              <a:rPr lang="en-AU" sz="5400"/>
              <a:t>Computing </a:t>
            </a:r>
            <a:r>
              <a:rPr lang="en-AU" sz="5400" spc="-10"/>
              <a:t>Architecture (Cont.…)</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sX0" fmla="*/ 0 w 4243589"/>
              <a:gd name="csY0" fmla="*/ 0 h 18288"/>
              <a:gd name="csX1" fmla="*/ 478919 w 4243589"/>
              <a:gd name="csY1" fmla="*/ 0 h 18288"/>
              <a:gd name="csX2" fmla="*/ 957839 w 4243589"/>
              <a:gd name="csY2" fmla="*/ 0 h 18288"/>
              <a:gd name="csX3" fmla="*/ 1521630 w 4243589"/>
              <a:gd name="csY3" fmla="*/ 0 h 18288"/>
              <a:gd name="csX4" fmla="*/ 2212729 w 4243589"/>
              <a:gd name="csY4" fmla="*/ 0 h 18288"/>
              <a:gd name="csX5" fmla="*/ 2734084 w 4243589"/>
              <a:gd name="csY5" fmla="*/ 0 h 18288"/>
              <a:gd name="csX6" fmla="*/ 3255439 w 4243589"/>
              <a:gd name="csY6" fmla="*/ 0 h 18288"/>
              <a:gd name="csX7" fmla="*/ 4243589 w 4243589"/>
              <a:gd name="csY7" fmla="*/ 0 h 18288"/>
              <a:gd name="csX8" fmla="*/ 4243589 w 4243589"/>
              <a:gd name="csY8" fmla="*/ 18288 h 18288"/>
              <a:gd name="csX9" fmla="*/ 3594926 w 4243589"/>
              <a:gd name="csY9" fmla="*/ 18288 h 18288"/>
              <a:gd name="csX10" fmla="*/ 3073571 w 4243589"/>
              <a:gd name="csY10" fmla="*/ 18288 h 18288"/>
              <a:gd name="csX11" fmla="*/ 2552216 w 4243589"/>
              <a:gd name="csY11" fmla="*/ 18288 h 18288"/>
              <a:gd name="csX12" fmla="*/ 1903553 w 4243589"/>
              <a:gd name="csY12" fmla="*/ 18288 h 18288"/>
              <a:gd name="csX13" fmla="*/ 1212454 w 4243589"/>
              <a:gd name="csY13" fmla="*/ 18288 h 18288"/>
              <a:gd name="csX14" fmla="*/ 733535 w 4243589"/>
              <a:gd name="csY14" fmla="*/ 18288 h 18288"/>
              <a:gd name="csX15" fmla="*/ 0 w 4243589"/>
              <a:gd name="csY15" fmla="*/ 18288 h 18288"/>
              <a:gd name="csX16" fmla="*/ 0 w 4243589"/>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body" idx="1"/>
          </p:nvPr>
        </p:nvSpPr>
        <p:spPr>
          <a:xfrm>
            <a:off x="640080" y="2706624"/>
            <a:ext cx="6894576" cy="3483864"/>
          </a:xfrm>
          <a:prstGeom prst="rect">
            <a:avLst/>
          </a:prstGeom>
        </p:spPr>
        <p:txBody>
          <a:bodyPr vert="horz" lIns="0" tIns="13335" rIns="0" bIns="0" rtlCol="0">
            <a:normAutofit/>
          </a:bodyPr>
          <a:lstStyle/>
          <a:p>
            <a:pPr marL="241300" indent="-228600">
              <a:lnSpc>
                <a:spcPct val="90000"/>
              </a:lnSpc>
              <a:spcBef>
                <a:spcPts val="105"/>
              </a:spcBef>
              <a:buFont typeface="Arial MT"/>
              <a:buChar char="•"/>
              <a:tabLst>
                <a:tab pos="241300" algn="l"/>
              </a:tabLst>
            </a:pPr>
            <a:r>
              <a:rPr lang="en-AU" sz="1700" b="1" dirty="0">
                <a:latin typeface="Calibri"/>
                <a:cs typeface="Calibri"/>
              </a:rPr>
              <a:t>Front</a:t>
            </a:r>
            <a:r>
              <a:rPr lang="en-AU" sz="1700" b="1" spc="-40" dirty="0">
                <a:latin typeface="Calibri"/>
                <a:cs typeface="Calibri"/>
              </a:rPr>
              <a:t> </a:t>
            </a:r>
            <a:r>
              <a:rPr lang="en-AU" sz="1700" b="1" dirty="0">
                <a:latin typeface="Calibri"/>
                <a:cs typeface="Calibri"/>
              </a:rPr>
              <a:t>End</a:t>
            </a:r>
            <a:r>
              <a:rPr lang="en-AU" sz="1700" b="1" spc="-70" dirty="0">
                <a:latin typeface="Calibri"/>
                <a:cs typeface="Calibri"/>
              </a:rPr>
              <a:t> </a:t>
            </a:r>
            <a:r>
              <a:rPr lang="en-AU" sz="1700" spc="-20" dirty="0"/>
              <a:t>refers</a:t>
            </a:r>
            <a:r>
              <a:rPr lang="en-AU" sz="1700" spc="-60" dirty="0"/>
              <a:t> </a:t>
            </a:r>
            <a:r>
              <a:rPr lang="en-AU" sz="1700" dirty="0"/>
              <a:t>to</a:t>
            </a:r>
            <a:r>
              <a:rPr lang="en-AU" sz="1700" spc="-40" dirty="0"/>
              <a:t> </a:t>
            </a:r>
            <a:r>
              <a:rPr lang="en-AU" sz="1700" dirty="0"/>
              <a:t>the</a:t>
            </a:r>
            <a:r>
              <a:rPr lang="en-AU" sz="1700" spc="-60" dirty="0"/>
              <a:t> </a:t>
            </a:r>
            <a:r>
              <a:rPr lang="en-AU" sz="1700" dirty="0"/>
              <a:t>client</a:t>
            </a:r>
            <a:r>
              <a:rPr lang="en-AU" sz="1700" spc="-60" dirty="0"/>
              <a:t> </a:t>
            </a:r>
            <a:r>
              <a:rPr lang="en-AU" sz="1700" dirty="0"/>
              <a:t>part</a:t>
            </a:r>
            <a:r>
              <a:rPr lang="en-AU" sz="1700" spc="-40" dirty="0"/>
              <a:t> </a:t>
            </a:r>
            <a:r>
              <a:rPr lang="en-AU" sz="1700" dirty="0"/>
              <a:t>of</a:t>
            </a:r>
            <a:r>
              <a:rPr lang="en-AU" sz="1700" spc="-40" dirty="0"/>
              <a:t> </a:t>
            </a:r>
            <a:r>
              <a:rPr lang="en-AU" sz="1700" dirty="0"/>
              <a:t>cloud</a:t>
            </a:r>
            <a:r>
              <a:rPr lang="en-AU" sz="1700" spc="-50" dirty="0"/>
              <a:t> </a:t>
            </a:r>
            <a:r>
              <a:rPr lang="en-AU" sz="1700" dirty="0"/>
              <a:t>computing</a:t>
            </a:r>
            <a:r>
              <a:rPr lang="en-AU" sz="1700" spc="-55" dirty="0"/>
              <a:t> </a:t>
            </a:r>
            <a:r>
              <a:rPr lang="en-AU" sz="1700" spc="-10" dirty="0"/>
              <a:t>system.</a:t>
            </a:r>
            <a:r>
              <a:rPr lang="en-AU" sz="1700" spc="-60" dirty="0"/>
              <a:t> </a:t>
            </a:r>
            <a:r>
              <a:rPr lang="en-AU" sz="1700" dirty="0"/>
              <a:t>It</a:t>
            </a:r>
            <a:r>
              <a:rPr lang="en-AU" sz="1700" spc="-40" dirty="0"/>
              <a:t> </a:t>
            </a:r>
            <a:r>
              <a:rPr lang="en-AU" sz="1700" dirty="0"/>
              <a:t>consists</a:t>
            </a:r>
            <a:r>
              <a:rPr lang="en-AU" sz="1700" spc="-75" dirty="0"/>
              <a:t> </a:t>
            </a:r>
            <a:r>
              <a:rPr lang="en-AU" sz="1700" spc="-25" dirty="0"/>
              <a:t>of</a:t>
            </a:r>
          </a:p>
          <a:p>
            <a:pPr marL="241300" marR="5080">
              <a:lnSpc>
                <a:spcPct val="90000"/>
              </a:lnSpc>
              <a:spcBef>
                <a:spcPts val="470"/>
              </a:spcBef>
            </a:pPr>
            <a:r>
              <a:rPr lang="en-AU" sz="1700" spc="-10" dirty="0"/>
              <a:t>interfaces</a:t>
            </a:r>
            <a:r>
              <a:rPr lang="en-AU" sz="1700" spc="-85" dirty="0"/>
              <a:t> </a:t>
            </a:r>
            <a:r>
              <a:rPr lang="en-AU" sz="1700" dirty="0"/>
              <a:t>and</a:t>
            </a:r>
            <a:r>
              <a:rPr lang="en-AU" sz="1700" spc="-30" dirty="0"/>
              <a:t> </a:t>
            </a:r>
            <a:r>
              <a:rPr lang="en-AU" sz="1700" spc="-10" dirty="0"/>
              <a:t>applications</a:t>
            </a:r>
            <a:r>
              <a:rPr lang="en-AU" sz="1700" spc="-65" dirty="0"/>
              <a:t> </a:t>
            </a:r>
            <a:r>
              <a:rPr lang="en-AU" sz="1700" dirty="0"/>
              <a:t>that</a:t>
            </a:r>
            <a:r>
              <a:rPr lang="en-AU" sz="1700" spc="-35" dirty="0"/>
              <a:t> </a:t>
            </a:r>
            <a:r>
              <a:rPr lang="en-AU" sz="1700" dirty="0"/>
              <a:t>are</a:t>
            </a:r>
            <a:r>
              <a:rPr lang="en-AU" sz="1700" spc="-50" dirty="0"/>
              <a:t> </a:t>
            </a:r>
            <a:r>
              <a:rPr lang="en-AU" sz="1700" dirty="0"/>
              <a:t>required</a:t>
            </a:r>
            <a:r>
              <a:rPr lang="en-AU" sz="1700" spc="-60" dirty="0"/>
              <a:t> </a:t>
            </a:r>
            <a:r>
              <a:rPr lang="en-AU" sz="1700" dirty="0"/>
              <a:t>to</a:t>
            </a:r>
            <a:r>
              <a:rPr lang="en-AU" sz="1700" spc="-45" dirty="0"/>
              <a:t> </a:t>
            </a:r>
            <a:r>
              <a:rPr lang="en-AU" sz="1700" dirty="0"/>
              <a:t>access</a:t>
            </a:r>
            <a:r>
              <a:rPr lang="en-AU" sz="1700" spc="-55" dirty="0"/>
              <a:t> </a:t>
            </a:r>
            <a:r>
              <a:rPr lang="en-AU" sz="1700" dirty="0"/>
              <a:t>the</a:t>
            </a:r>
            <a:r>
              <a:rPr lang="en-AU" sz="1700" spc="-65" dirty="0"/>
              <a:t> </a:t>
            </a:r>
            <a:r>
              <a:rPr lang="en-AU" sz="1700" dirty="0"/>
              <a:t>cloud</a:t>
            </a:r>
            <a:r>
              <a:rPr lang="en-AU" sz="1700" spc="-30" dirty="0"/>
              <a:t> </a:t>
            </a:r>
            <a:r>
              <a:rPr lang="en-AU" sz="1700" spc="-10" dirty="0"/>
              <a:t>computing </a:t>
            </a:r>
            <a:r>
              <a:rPr lang="en-AU" sz="1700" dirty="0"/>
              <a:t>platforms,</a:t>
            </a:r>
            <a:r>
              <a:rPr lang="en-AU" sz="1700" spc="-65" dirty="0"/>
              <a:t> </a:t>
            </a:r>
            <a:r>
              <a:rPr lang="en-AU" sz="1700" dirty="0"/>
              <a:t>e.g.,</a:t>
            </a:r>
            <a:r>
              <a:rPr lang="en-AU" sz="1700" spc="-60" dirty="0"/>
              <a:t> </a:t>
            </a:r>
            <a:r>
              <a:rPr lang="en-AU" sz="1700" dirty="0"/>
              <a:t>Web</a:t>
            </a:r>
            <a:r>
              <a:rPr lang="en-AU" sz="1700" spc="-70" dirty="0"/>
              <a:t> </a:t>
            </a:r>
            <a:r>
              <a:rPr lang="en-AU" sz="1700" spc="-10" dirty="0"/>
              <a:t>Browser.</a:t>
            </a:r>
          </a:p>
          <a:p>
            <a:pPr marL="241300" indent="-228600">
              <a:lnSpc>
                <a:spcPct val="90000"/>
              </a:lnSpc>
              <a:spcBef>
                <a:spcPts val="60"/>
              </a:spcBef>
              <a:buFont typeface="Arial MT"/>
              <a:buChar char="•"/>
              <a:tabLst>
                <a:tab pos="241300" algn="l"/>
              </a:tabLst>
            </a:pPr>
            <a:r>
              <a:rPr lang="en-AU" sz="1700" b="1" dirty="0">
                <a:latin typeface="Calibri"/>
                <a:cs typeface="Calibri"/>
              </a:rPr>
              <a:t>Back</a:t>
            </a:r>
            <a:r>
              <a:rPr lang="en-AU" sz="1700" b="1" spc="-40" dirty="0">
                <a:latin typeface="Calibri"/>
                <a:cs typeface="Calibri"/>
              </a:rPr>
              <a:t> </a:t>
            </a:r>
            <a:r>
              <a:rPr lang="en-AU" sz="1700" b="1" dirty="0">
                <a:latin typeface="Calibri"/>
                <a:cs typeface="Calibri"/>
              </a:rPr>
              <a:t>End</a:t>
            </a:r>
            <a:r>
              <a:rPr lang="en-AU" sz="1700" b="1" spc="-50" dirty="0">
                <a:latin typeface="Calibri"/>
                <a:cs typeface="Calibri"/>
              </a:rPr>
              <a:t> </a:t>
            </a:r>
            <a:r>
              <a:rPr lang="en-AU" sz="1700" spc="-20" dirty="0"/>
              <a:t>refers</a:t>
            </a:r>
            <a:r>
              <a:rPr lang="en-AU" sz="1700" spc="-55" dirty="0"/>
              <a:t> </a:t>
            </a:r>
            <a:r>
              <a:rPr lang="en-AU" sz="1700" dirty="0"/>
              <a:t>to</a:t>
            </a:r>
            <a:r>
              <a:rPr lang="en-AU" sz="1700" spc="-40" dirty="0"/>
              <a:t> </a:t>
            </a:r>
            <a:r>
              <a:rPr lang="en-AU" sz="1700" dirty="0"/>
              <a:t>the</a:t>
            </a:r>
            <a:r>
              <a:rPr lang="en-AU" sz="1700" spc="-60" dirty="0"/>
              <a:t> </a:t>
            </a:r>
            <a:r>
              <a:rPr lang="en-AU" sz="1700" dirty="0"/>
              <a:t>cloud</a:t>
            </a:r>
            <a:r>
              <a:rPr lang="en-AU" sz="1700" spc="-40" dirty="0"/>
              <a:t> </a:t>
            </a:r>
            <a:r>
              <a:rPr lang="en-AU" sz="1700" spc="-20" dirty="0"/>
              <a:t>itself.</a:t>
            </a:r>
            <a:r>
              <a:rPr lang="en-AU" sz="1700" spc="-60" dirty="0"/>
              <a:t> </a:t>
            </a:r>
            <a:r>
              <a:rPr lang="en-AU" sz="1700" dirty="0"/>
              <a:t>It</a:t>
            </a:r>
            <a:r>
              <a:rPr lang="en-AU" sz="1700" spc="-35" dirty="0"/>
              <a:t> </a:t>
            </a:r>
            <a:r>
              <a:rPr lang="en-AU" sz="1700" dirty="0"/>
              <a:t>consists</a:t>
            </a:r>
            <a:r>
              <a:rPr lang="en-AU" sz="1700" spc="-70" dirty="0"/>
              <a:t> </a:t>
            </a:r>
            <a:r>
              <a:rPr lang="en-AU" sz="1700" dirty="0"/>
              <a:t>of</a:t>
            </a:r>
            <a:r>
              <a:rPr lang="en-AU" sz="1700" spc="-35" dirty="0"/>
              <a:t> </a:t>
            </a:r>
            <a:r>
              <a:rPr lang="en-AU" sz="1700" dirty="0"/>
              <a:t>all</a:t>
            </a:r>
            <a:r>
              <a:rPr lang="en-AU" sz="1700" spc="-35" dirty="0"/>
              <a:t> </a:t>
            </a:r>
            <a:r>
              <a:rPr lang="en-AU" sz="1700" dirty="0"/>
              <a:t>the</a:t>
            </a:r>
            <a:r>
              <a:rPr lang="en-AU" sz="1700" spc="-50" dirty="0"/>
              <a:t> </a:t>
            </a:r>
            <a:r>
              <a:rPr lang="en-AU" sz="1700" dirty="0"/>
              <a:t>resources</a:t>
            </a:r>
            <a:r>
              <a:rPr lang="en-AU" sz="1700" spc="-70" dirty="0"/>
              <a:t> </a:t>
            </a:r>
            <a:r>
              <a:rPr lang="en-AU" sz="1700" spc="-10" dirty="0"/>
              <a:t>required</a:t>
            </a:r>
          </a:p>
          <a:p>
            <a:pPr marL="241300">
              <a:lnSpc>
                <a:spcPct val="90000"/>
              </a:lnSpc>
            </a:pPr>
            <a:r>
              <a:rPr lang="en-AU" sz="1700" dirty="0"/>
              <a:t>to</a:t>
            </a:r>
            <a:r>
              <a:rPr lang="en-AU" sz="1700" spc="-40" dirty="0"/>
              <a:t> </a:t>
            </a:r>
            <a:r>
              <a:rPr lang="en-AU" sz="1700" dirty="0"/>
              <a:t>provide</a:t>
            </a:r>
            <a:r>
              <a:rPr lang="en-AU" sz="1700" spc="-50" dirty="0"/>
              <a:t> </a:t>
            </a:r>
            <a:r>
              <a:rPr lang="en-AU" sz="1700" dirty="0"/>
              <a:t>cloud</a:t>
            </a:r>
            <a:r>
              <a:rPr lang="en-AU" sz="1700" spc="-35" dirty="0"/>
              <a:t> </a:t>
            </a:r>
            <a:r>
              <a:rPr lang="en-AU" sz="1700" dirty="0"/>
              <a:t>computing</a:t>
            </a:r>
            <a:r>
              <a:rPr lang="en-AU" sz="1700" spc="-50" dirty="0"/>
              <a:t> </a:t>
            </a:r>
            <a:r>
              <a:rPr lang="en-AU" sz="1700" dirty="0"/>
              <a:t>services.</a:t>
            </a:r>
            <a:r>
              <a:rPr lang="en-AU" sz="1700" spc="-70" dirty="0"/>
              <a:t> </a:t>
            </a:r>
            <a:r>
              <a:rPr lang="en-AU" sz="1700" dirty="0"/>
              <a:t>It</a:t>
            </a:r>
            <a:r>
              <a:rPr lang="en-AU" sz="1700" spc="-40" dirty="0"/>
              <a:t> </a:t>
            </a:r>
            <a:r>
              <a:rPr lang="en-AU" sz="1700" dirty="0"/>
              <a:t>comprises</a:t>
            </a:r>
            <a:r>
              <a:rPr lang="en-AU" sz="1700" spc="-60" dirty="0"/>
              <a:t> </a:t>
            </a:r>
            <a:r>
              <a:rPr lang="en-AU" sz="1700" dirty="0"/>
              <a:t>of</a:t>
            </a:r>
            <a:r>
              <a:rPr lang="en-AU" sz="1700" spc="-35" dirty="0"/>
              <a:t> </a:t>
            </a:r>
            <a:r>
              <a:rPr lang="en-AU" sz="1700" dirty="0"/>
              <a:t>huge</a:t>
            </a:r>
            <a:r>
              <a:rPr lang="en-AU" sz="1700" spc="-130" dirty="0"/>
              <a:t> </a:t>
            </a:r>
            <a:r>
              <a:rPr lang="en-AU" sz="1700" b="1" dirty="0">
                <a:latin typeface="Calibri"/>
                <a:cs typeface="Calibri"/>
              </a:rPr>
              <a:t>data</a:t>
            </a:r>
            <a:r>
              <a:rPr lang="en-AU" sz="1700" b="1" spc="-40" dirty="0">
                <a:latin typeface="Calibri"/>
                <a:cs typeface="Calibri"/>
              </a:rPr>
              <a:t> </a:t>
            </a:r>
            <a:r>
              <a:rPr lang="en-AU" sz="1700" b="1" spc="-10" dirty="0">
                <a:latin typeface="Calibri"/>
                <a:cs typeface="Calibri"/>
              </a:rPr>
              <a:t>storage,</a:t>
            </a:r>
          </a:p>
          <a:p>
            <a:pPr marL="241300" marR="677545">
              <a:lnSpc>
                <a:spcPct val="90000"/>
              </a:lnSpc>
              <a:spcBef>
                <a:spcPts val="470"/>
              </a:spcBef>
            </a:pPr>
            <a:r>
              <a:rPr lang="en-AU" sz="1700" b="1" dirty="0">
                <a:latin typeface="Calibri"/>
                <a:cs typeface="Calibri"/>
              </a:rPr>
              <a:t>virtual</a:t>
            </a:r>
            <a:r>
              <a:rPr lang="en-AU" sz="1700" b="1" spc="-60" dirty="0">
                <a:latin typeface="Calibri"/>
                <a:cs typeface="Calibri"/>
              </a:rPr>
              <a:t> </a:t>
            </a:r>
            <a:r>
              <a:rPr lang="en-AU" sz="1700" b="1" dirty="0">
                <a:latin typeface="Calibri"/>
                <a:cs typeface="Calibri"/>
              </a:rPr>
              <a:t>machines,</a:t>
            </a:r>
            <a:r>
              <a:rPr lang="en-AU" sz="1700" b="1" spc="-40" dirty="0">
                <a:latin typeface="Calibri"/>
                <a:cs typeface="Calibri"/>
              </a:rPr>
              <a:t> </a:t>
            </a:r>
            <a:r>
              <a:rPr lang="en-AU" sz="1700" b="1" dirty="0">
                <a:latin typeface="Calibri"/>
                <a:cs typeface="Calibri"/>
              </a:rPr>
              <a:t>security</a:t>
            </a:r>
            <a:r>
              <a:rPr lang="en-AU" sz="1700" b="1" spc="-55" dirty="0">
                <a:latin typeface="Calibri"/>
                <a:cs typeface="Calibri"/>
              </a:rPr>
              <a:t> </a:t>
            </a:r>
            <a:r>
              <a:rPr lang="en-AU" sz="1700" b="1" dirty="0">
                <a:latin typeface="Calibri"/>
                <a:cs typeface="Calibri"/>
              </a:rPr>
              <a:t>mechanism,</a:t>
            </a:r>
            <a:r>
              <a:rPr lang="en-AU" sz="1700" b="1" spc="-55" dirty="0">
                <a:latin typeface="Calibri"/>
                <a:cs typeface="Calibri"/>
              </a:rPr>
              <a:t> </a:t>
            </a:r>
            <a:r>
              <a:rPr lang="en-AU" sz="1700" b="1" dirty="0">
                <a:latin typeface="Calibri"/>
                <a:cs typeface="Calibri"/>
              </a:rPr>
              <a:t>services,</a:t>
            </a:r>
            <a:r>
              <a:rPr lang="en-AU" sz="1700" b="1" spc="-75" dirty="0">
                <a:latin typeface="Calibri"/>
                <a:cs typeface="Calibri"/>
              </a:rPr>
              <a:t> </a:t>
            </a:r>
            <a:r>
              <a:rPr lang="en-AU" sz="1700" b="1" dirty="0">
                <a:latin typeface="Calibri"/>
                <a:cs typeface="Calibri"/>
              </a:rPr>
              <a:t>deployment</a:t>
            </a:r>
            <a:r>
              <a:rPr lang="en-AU" sz="1700" b="1" spc="-35" dirty="0">
                <a:latin typeface="Calibri"/>
                <a:cs typeface="Calibri"/>
              </a:rPr>
              <a:t> </a:t>
            </a:r>
            <a:r>
              <a:rPr lang="en-AU" sz="1700" b="1" spc="-10" dirty="0">
                <a:latin typeface="Calibri"/>
                <a:cs typeface="Calibri"/>
              </a:rPr>
              <a:t>models, </a:t>
            </a:r>
            <a:r>
              <a:rPr lang="en-AU" sz="1700" b="1" dirty="0">
                <a:latin typeface="Calibri"/>
                <a:cs typeface="Calibri"/>
              </a:rPr>
              <a:t>servers</a:t>
            </a:r>
            <a:r>
              <a:rPr lang="en-AU" sz="1700" dirty="0"/>
              <a:t>,</a:t>
            </a:r>
            <a:r>
              <a:rPr lang="en-AU" sz="1700" spc="-120" dirty="0"/>
              <a:t> </a:t>
            </a:r>
            <a:r>
              <a:rPr lang="en-AU" sz="1700" spc="-20" dirty="0"/>
              <a:t>etc.</a:t>
            </a:r>
          </a:p>
          <a:p>
            <a:pPr marL="241300" indent="-228600">
              <a:lnSpc>
                <a:spcPct val="90000"/>
              </a:lnSpc>
              <a:spcBef>
                <a:spcPts val="60"/>
              </a:spcBef>
              <a:buFont typeface="Arial MT"/>
              <a:buChar char="•"/>
              <a:tabLst>
                <a:tab pos="241300" algn="l"/>
              </a:tabLst>
            </a:pPr>
            <a:r>
              <a:rPr lang="en-AU" sz="1700" dirty="0"/>
              <a:t>Points</a:t>
            </a:r>
            <a:r>
              <a:rPr lang="en-AU" sz="1700" spc="-85" dirty="0"/>
              <a:t> </a:t>
            </a:r>
            <a:r>
              <a:rPr lang="en-AU" sz="1700" dirty="0"/>
              <a:t>to</a:t>
            </a:r>
            <a:r>
              <a:rPr lang="en-AU" sz="1700" spc="-65" dirty="0"/>
              <a:t> </a:t>
            </a:r>
            <a:r>
              <a:rPr lang="en-AU" sz="1700" spc="-10" dirty="0"/>
              <a:t>consider</a:t>
            </a:r>
          </a:p>
          <a:p>
            <a:pPr marL="698500" lvl="1" indent="-228600">
              <a:lnSpc>
                <a:spcPct val="90000"/>
              </a:lnSpc>
              <a:buFont typeface="Arial MT"/>
              <a:buChar char="•"/>
              <a:tabLst>
                <a:tab pos="698500" algn="l"/>
              </a:tabLst>
            </a:pPr>
            <a:r>
              <a:rPr lang="en-AU" sz="1700" dirty="0">
                <a:latin typeface="Calibri"/>
                <a:cs typeface="Calibri"/>
              </a:rPr>
              <a:t>It</a:t>
            </a:r>
            <a:r>
              <a:rPr lang="en-AU" sz="1700" spc="-30" dirty="0">
                <a:latin typeface="Calibri"/>
                <a:cs typeface="Calibri"/>
              </a:rPr>
              <a:t> </a:t>
            </a:r>
            <a:r>
              <a:rPr lang="en-AU" sz="1700" dirty="0">
                <a:latin typeface="Calibri"/>
                <a:cs typeface="Calibri"/>
              </a:rPr>
              <a:t>is</a:t>
            </a:r>
            <a:r>
              <a:rPr lang="en-AU" sz="1700" spc="-25" dirty="0">
                <a:latin typeface="Calibri"/>
                <a:cs typeface="Calibri"/>
              </a:rPr>
              <a:t> </a:t>
            </a:r>
            <a:r>
              <a:rPr lang="en-AU" sz="1700" dirty="0">
                <a:latin typeface="Calibri"/>
                <a:cs typeface="Calibri"/>
              </a:rPr>
              <a:t>the</a:t>
            </a:r>
            <a:r>
              <a:rPr lang="en-AU" sz="1700" spc="-10" dirty="0">
                <a:latin typeface="Calibri"/>
                <a:cs typeface="Calibri"/>
              </a:rPr>
              <a:t> responsibility</a:t>
            </a:r>
            <a:r>
              <a:rPr lang="en-AU" sz="1700" spc="-45" dirty="0">
                <a:latin typeface="Calibri"/>
                <a:cs typeface="Calibri"/>
              </a:rPr>
              <a:t> </a:t>
            </a:r>
            <a:r>
              <a:rPr lang="en-AU" sz="1700" dirty="0">
                <a:latin typeface="Calibri"/>
                <a:cs typeface="Calibri"/>
              </a:rPr>
              <a:t>of</a:t>
            </a:r>
            <a:r>
              <a:rPr lang="en-AU" sz="1700" spc="-15" dirty="0">
                <a:latin typeface="Calibri"/>
                <a:cs typeface="Calibri"/>
              </a:rPr>
              <a:t> </a:t>
            </a:r>
            <a:r>
              <a:rPr lang="en-AU" sz="1700" dirty="0">
                <a:latin typeface="Calibri"/>
                <a:cs typeface="Calibri"/>
              </a:rPr>
              <a:t>the</a:t>
            </a:r>
            <a:r>
              <a:rPr lang="en-AU" sz="1700" spc="-20" dirty="0">
                <a:latin typeface="Calibri"/>
                <a:cs typeface="Calibri"/>
              </a:rPr>
              <a:t> </a:t>
            </a:r>
            <a:r>
              <a:rPr lang="en-AU" sz="1700" dirty="0">
                <a:latin typeface="Calibri"/>
                <a:cs typeface="Calibri"/>
              </a:rPr>
              <a:t>back</a:t>
            </a:r>
            <a:r>
              <a:rPr lang="en-AU" sz="1700" spc="-25" dirty="0">
                <a:latin typeface="Calibri"/>
                <a:cs typeface="Calibri"/>
              </a:rPr>
              <a:t> </a:t>
            </a:r>
            <a:r>
              <a:rPr lang="en-AU" sz="1700" dirty="0">
                <a:latin typeface="Calibri"/>
                <a:cs typeface="Calibri"/>
              </a:rPr>
              <a:t>end</a:t>
            </a:r>
            <a:r>
              <a:rPr lang="en-AU" sz="1700" spc="-25" dirty="0">
                <a:latin typeface="Calibri"/>
                <a:cs typeface="Calibri"/>
              </a:rPr>
              <a:t> </a:t>
            </a:r>
            <a:r>
              <a:rPr lang="en-AU" sz="1700" dirty="0">
                <a:latin typeface="Calibri"/>
                <a:cs typeface="Calibri"/>
              </a:rPr>
              <a:t>to</a:t>
            </a:r>
            <a:r>
              <a:rPr lang="en-AU" sz="1700" spc="-15" dirty="0">
                <a:latin typeface="Calibri"/>
                <a:cs typeface="Calibri"/>
              </a:rPr>
              <a:t> </a:t>
            </a:r>
            <a:r>
              <a:rPr lang="en-AU" sz="1700" dirty="0">
                <a:latin typeface="Calibri"/>
                <a:cs typeface="Calibri"/>
              </a:rPr>
              <a:t>provide</a:t>
            </a:r>
            <a:r>
              <a:rPr lang="en-AU" sz="1700" spc="-30" dirty="0">
                <a:latin typeface="Calibri"/>
                <a:cs typeface="Calibri"/>
              </a:rPr>
              <a:t> </a:t>
            </a:r>
            <a:r>
              <a:rPr lang="en-AU" sz="1700" spc="-10" dirty="0">
                <a:latin typeface="Calibri"/>
                <a:cs typeface="Calibri"/>
              </a:rPr>
              <a:t>built-</a:t>
            </a:r>
            <a:r>
              <a:rPr lang="en-AU" sz="1700" dirty="0">
                <a:latin typeface="Calibri"/>
                <a:cs typeface="Calibri"/>
              </a:rPr>
              <a:t>in</a:t>
            </a:r>
            <a:r>
              <a:rPr lang="en-AU" sz="1700" spc="-45" dirty="0">
                <a:latin typeface="Calibri"/>
                <a:cs typeface="Calibri"/>
              </a:rPr>
              <a:t> </a:t>
            </a:r>
            <a:r>
              <a:rPr lang="en-AU" sz="1700" dirty="0">
                <a:latin typeface="Calibri"/>
                <a:cs typeface="Calibri"/>
              </a:rPr>
              <a:t>security</a:t>
            </a:r>
            <a:r>
              <a:rPr lang="en-AU" sz="1700" spc="-10" dirty="0">
                <a:latin typeface="Calibri"/>
                <a:cs typeface="Calibri"/>
              </a:rPr>
              <a:t> </a:t>
            </a:r>
            <a:r>
              <a:rPr lang="en-AU" sz="1700" dirty="0">
                <a:latin typeface="Calibri"/>
                <a:cs typeface="Calibri"/>
              </a:rPr>
              <a:t>mechanism,</a:t>
            </a:r>
            <a:r>
              <a:rPr lang="en-AU" sz="1700" spc="-20" dirty="0">
                <a:latin typeface="Calibri"/>
                <a:cs typeface="Calibri"/>
              </a:rPr>
              <a:t> </a:t>
            </a:r>
            <a:r>
              <a:rPr lang="en-AU" sz="1700" spc="-10" dirty="0">
                <a:latin typeface="Calibri"/>
                <a:cs typeface="Calibri"/>
              </a:rPr>
              <a:t>traffic </a:t>
            </a:r>
            <a:r>
              <a:rPr lang="en-AU" sz="1700" dirty="0"/>
              <a:t>control</a:t>
            </a:r>
            <a:r>
              <a:rPr lang="en-AU" sz="1700" spc="-65" dirty="0"/>
              <a:t> </a:t>
            </a:r>
            <a:r>
              <a:rPr lang="en-AU" sz="1700" dirty="0"/>
              <a:t>and</a:t>
            </a:r>
            <a:r>
              <a:rPr lang="en-AU" sz="1700" spc="-70" dirty="0"/>
              <a:t> </a:t>
            </a:r>
            <a:r>
              <a:rPr lang="en-AU" sz="1700" spc="-10" dirty="0"/>
              <a:t>protocols.</a:t>
            </a:r>
            <a:endParaRPr lang="en-AU" sz="1700" dirty="0"/>
          </a:p>
          <a:p>
            <a:pPr marL="698500" marR="408940" lvl="1" indent="-228600">
              <a:lnSpc>
                <a:spcPct val="90000"/>
              </a:lnSpc>
              <a:spcBef>
                <a:spcPts val="645"/>
              </a:spcBef>
              <a:buFont typeface="Arial MT"/>
              <a:buChar char="•"/>
              <a:tabLst>
                <a:tab pos="698500" algn="l"/>
              </a:tabLst>
            </a:pPr>
            <a:r>
              <a:rPr lang="en-AU" sz="1700" dirty="0">
                <a:latin typeface="Calibri"/>
                <a:cs typeface="Calibri"/>
              </a:rPr>
              <a:t>The</a:t>
            </a:r>
            <a:r>
              <a:rPr lang="en-AU" sz="1700" spc="-55" dirty="0">
                <a:latin typeface="Calibri"/>
                <a:cs typeface="Calibri"/>
              </a:rPr>
              <a:t> </a:t>
            </a:r>
            <a:r>
              <a:rPr lang="en-AU" sz="1700" dirty="0">
                <a:latin typeface="Calibri"/>
                <a:cs typeface="Calibri"/>
              </a:rPr>
              <a:t>server</a:t>
            </a:r>
            <a:r>
              <a:rPr lang="en-AU" sz="1700" spc="-70" dirty="0">
                <a:latin typeface="Calibri"/>
                <a:cs typeface="Calibri"/>
              </a:rPr>
              <a:t> </a:t>
            </a:r>
            <a:r>
              <a:rPr lang="en-AU" sz="1700" dirty="0">
                <a:latin typeface="Calibri"/>
                <a:cs typeface="Calibri"/>
              </a:rPr>
              <a:t>employs</a:t>
            </a:r>
            <a:r>
              <a:rPr lang="en-AU" sz="1700" spc="-45" dirty="0">
                <a:latin typeface="Calibri"/>
                <a:cs typeface="Calibri"/>
              </a:rPr>
              <a:t> </a:t>
            </a:r>
            <a:r>
              <a:rPr lang="en-AU" sz="1700" dirty="0">
                <a:latin typeface="Calibri"/>
                <a:cs typeface="Calibri"/>
              </a:rPr>
              <a:t>certain</a:t>
            </a:r>
            <a:r>
              <a:rPr lang="en-AU" sz="1700" spc="-65" dirty="0">
                <a:latin typeface="Calibri"/>
                <a:cs typeface="Calibri"/>
              </a:rPr>
              <a:t> </a:t>
            </a:r>
            <a:r>
              <a:rPr lang="en-AU" sz="1700" spc="-10" dirty="0">
                <a:latin typeface="Calibri"/>
                <a:cs typeface="Calibri"/>
              </a:rPr>
              <a:t>protocols,</a:t>
            </a:r>
            <a:r>
              <a:rPr lang="en-AU" sz="1700" spc="-60" dirty="0">
                <a:latin typeface="Calibri"/>
                <a:cs typeface="Calibri"/>
              </a:rPr>
              <a:t> </a:t>
            </a:r>
            <a:r>
              <a:rPr lang="en-AU" sz="1700" dirty="0">
                <a:latin typeface="Calibri"/>
                <a:cs typeface="Calibri"/>
              </a:rPr>
              <a:t>known</a:t>
            </a:r>
            <a:r>
              <a:rPr lang="en-AU" sz="1700" spc="-55" dirty="0">
                <a:latin typeface="Calibri"/>
                <a:cs typeface="Calibri"/>
              </a:rPr>
              <a:t> </a:t>
            </a:r>
            <a:r>
              <a:rPr lang="en-AU" sz="1700" dirty="0">
                <a:latin typeface="Calibri"/>
                <a:cs typeface="Calibri"/>
              </a:rPr>
              <a:t>as</a:t>
            </a:r>
            <a:r>
              <a:rPr lang="en-AU" sz="1700" spc="-60" dirty="0">
                <a:latin typeface="Calibri"/>
                <a:cs typeface="Calibri"/>
              </a:rPr>
              <a:t> </a:t>
            </a:r>
            <a:r>
              <a:rPr lang="en-AU" sz="1700" dirty="0">
                <a:latin typeface="Calibri"/>
                <a:cs typeface="Calibri"/>
              </a:rPr>
              <a:t>middleware,</a:t>
            </a:r>
            <a:r>
              <a:rPr lang="en-AU" sz="1700" spc="-60" dirty="0">
                <a:latin typeface="Calibri"/>
                <a:cs typeface="Calibri"/>
              </a:rPr>
              <a:t> </a:t>
            </a:r>
            <a:r>
              <a:rPr lang="en-AU" sz="1700" dirty="0">
                <a:latin typeface="Calibri"/>
                <a:cs typeface="Calibri"/>
              </a:rPr>
              <a:t>helps</a:t>
            </a:r>
            <a:r>
              <a:rPr lang="en-AU" sz="1700" spc="-60" dirty="0">
                <a:latin typeface="Calibri"/>
                <a:cs typeface="Calibri"/>
              </a:rPr>
              <a:t> </a:t>
            </a:r>
            <a:r>
              <a:rPr lang="en-AU" sz="1700" dirty="0">
                <a:latin typeface="Calibri"/>
                <a:cs typeface="Calibri"/>
              </a:rPr>
              <a:t>the</a:t>
            </a:r>
            <a:r>
              <a:rPr lang="en-AU" sz="1700" spc="-55" dirty="0">
                <a:latin typeface="Calibri"/>
                <a:cs typeface="Calibri"/>
              </a:rPr>
              <a:t> </a:t>
            </a:r>
            <a:r>
              <a:rPr lang="en-AU" sz="1700" spc="-10" dirty="0">
                <a:latin typeface="Calibri"/>
                <a:cs typeface="Calibri"/>
              </a:rPr>
              <a:t>connected </a:t>
            </a:r>
            <a:r>
              <a:rPr lang="en-AU" sz="1700" dirty="0">
                <a:latin typeface="Calibri"/>
                <a:cs typeface="Calibri"/>
              </a:rPr>
              <a:t>devices</a:t>
            </a:r>
            <a:r>
              <a:rPr lang="en-AU" sz="1700" spc="-50" dirty="0">
                <a:latin typeface="Calibri"/>
                <a:cs typeface="Calibri"/>
              </a:rPr>
              <a:t> </a:t>
            </a:r>
            <a:r>
              <a:rPr lang="en-AU" sz="1700" dirty="0">
                <a:latin typeface="Calibri"/>
                <a:cs typeface="Calibri"/>
              </a:rPr>
              <a:t>to</a:t>
            </a:r>
            <a:r>
              <a:rPr lang="en-AU" sz="1700" spc="-45" dirty="0">
                <a:latin typeface="Calibri"/>
                <a:cs typeface="Calibri"/>
              </a:rPr>
              <a:t> </a:t>
            </a:r>
            <a:r>
              <a:rPr lang="en-AU" sz="1700" spc="-10" dirty="0">
                <a:latin typeface="Calibri"/>
                <a:cs typeface="Calibri"/>
              </a:rPr>
              <a:t>communicate</a:t>
            </a:r>
            <a:r>
              <a:rPr lang="en-AU" sz="1700" spc="-20" dirty="0">
                <a:latin typeface="Calibri"/>
                <a:cs typeface="Calibri"/>
              </a:rPr>
              <a:t> </a:t>
            </a:r>
            <a:r>
              <a:rPr lang="en-AU" sz="1700" dirty="0">
                <a:latin typeface="Calibri"/>
                <a:cs typeface="Calibri"/>
              </a:rPr>
              <a:t>with</a:t>
            </a:r>
            <a:r>
              <a:rPr lang="en-AU" sz="1700" spc="-50" dirty="0">
                <a:latin typeface="Calibri"/>
                <a:cs typeface="Calibri"/>
              </a:rPr>
              <a:t> </a:t>
            </a:r>
            <a:r>
              <a:rPr lang="en-AU" sz="1700" dirty="0">
                <a:latin typeface="Calibri"/>
                <a:cs typeface="Calibri"/>
              </a:rPr>
              <a:t>each</a:t>
            </a:r>
            <a:r>
              <a:rPr lang="en-AU" sz="1700" spc="-55" dirty="0">
                <a:latin typeface="Calibri"/>
                <a:cs typeface="Calibri"/>
              </a:rPr>
              <a:t> </a:t>
            </a:r>
            <a:r>
              <a:rPr lang="en-AU" sz="1700" spc="-10" dirty="0">
                <a:latin typeface="Calibri"/>
                <a:cs typeface="Calibri"/>
              </a:rPr>
              <a:t>other.</a:t>
            </a:r>
            <a:endParaRPr lang="en-AU" sz="1700" dirty="0">
              <a:latin typeface="Calibri"/>
              <a:cs typeface="Calibri"/>
            </a:endParaRPr>
          </a:p>
        </p:txBody>
      </p:sp>
      <p:pic>
        <p:nvPicPr>
          <p:cNvPr id="4" name="object 4">
            <a:extLst>
              <a:ext uri="{FF2B5EF4-FFF2-40B4-BE49-F238E27FC236}">
                <a16:creationId xmlns:a16="http://schemas.microsoft.com/office/drawing/2014/main" id="{506F4443-4CC4-6382-4621-E78C9F38A0A5}"/>
              </a:ext>
            </a:extLst>
          </p:cNvPr>
          <p:cNvPicPr/>
          <p:nvPr/>
        </p:nvPicPr>
        <p:blipFill>
          <a:blip r:embed="rId2" cstate="print"/>
          <a:stretch>
            <a:fillRect/>
          </a:stretch>
        </p:blipFill>
        <p:spPr>
          <a:xfrm>
            <a:off x="7534657" y="1460953"/>
            <a:ext cx="4446444" cy="4758872"/>
          </a:xfrm>
          <a:prstGeom prst="rect">
            <a:avLst/>
          </a:prstGeom>
        </p:spPr>
      </p:pic>
      <p:sp>
        <p:nvSpPr>
          <p:cNvPr id="5" name="object 5"/>
          <p:cNvSpPr txBox="1">
            <a:spLocks noGrp="1"/>
          </p:cNvSpPr>
          <p:nvPr>
            <p:ph type="sldNum" sz="quarter" idx="7"/>
          </p:nvPr>
        </p:nvSpPr>
        <p:spPr>
          <a:xfrm>
            <a:off x="8610600" y="6356350"/>
            <a:ext cx="2743200" cy="365125"/>
          </a:xfrm>
          <a:prstGeom prst="rect">
            <a:avLst/>
          </a:prstGeom>
        </p:spPr>
        <p:txBody>
          <a:bodyPr vert="horz" lIns="0" tIns="0" rIns="0" bIns="0" rtlCol="0">
            <a:normAutofit/>
          </a:bodyPr>
          <a:lstStyle/>
          <a:p>
            <a:pPr marL="12700">
              <a:spcAft>
                <a:spcPts val="600"/>
              </a:spcAft>
            </a:pPr>
            <a:fld id="{81D60167-4931-47E6-BA6A-407CBD079E47}" type="slidenum">
              <a:rPr lang="en-AU" spc="-25" smtClean="0"/>
              <a:pPr marL="12700">
                <a:spcAft>
                  <a:spcPts val="600"/>
                </a:spcAft>
              </a:pPr>
              <a:t>15</a:t>
            </a:fld>
            <a:endParaRPr lang="en-AU" spc="-25"/>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86834" y="1153572"/>
            <a:ext cx="3200400" cy="4461163"/>
          </a:xfrm>
          <a:prstGeom prst="rect">
            <a:avLst/>
          </a:prstGeom>
        </p:spPr>
        <p:txBody>
          <a:bodyPr vert="horz" lIns="91440" tIns="45720" rIns="91440" bIns="45720" rtlCol="0" anchor="ctr">
            <a:normAutofit/>
          </a:bodyPr>
          <a:lstStyle/>
          <a:p>
            <a:pPr marL="12700" algn="l" rtl="0">
              <a:lnSpc>
                <a:spcPct val="90000"/>
              </a:lnSpc>
              <a:spcBef>
                <a:spcPct val="0"/>
              </a:spcBef>
            </a:pPr>
            <a:r>
              <a:rPr lang="en-US" kern="1200">
                <a:solidFill>
                  <a:srgbClr val="FFFFFF"/>
                </a:solidFill>
                <a:latin typeface="+mj-lt"/>
                <a:ea typeface="+mj-ea"/>
                <a:cs typeface="+mj-cs"/>
              </a:rPr>
              <a:t>The</a:t>
            </a:r>
            <a:r>
              <a:rPr lang="en-US" kern="1200" spc="-50">
                <a:solidFill>
                  <a:srgbClr val="FFFFFF"/>
                </a:solidFill>
                <a:latin typeface="+mj-lt"/>
                <a:ea typeface="+mj-ea"/>
                <a:cs typeface="+mj-cs"/>
              </a:rPr>
              <a:t> </a:t>
            </a:r>
            <a:r>
              <a:rPr lang="en-US" kern="1200">
                <a:solidFill>
                  <a:srgbClr val="FFFFFF"/>
                </a:solidFill>
                <a:latin typeface="+mj-lt"/>
                <a:ea typeface="+mj-ea"/>
                <a:cs typeface="+mj-cs"/>
              </a:rPr>
              <a:t>NIST</a:t>
            </a:r>
            <a:r>
              <a:rPr lang="en-US" kern="1200" spc="-50">
                <a:solidFill>
                  <a:srgbClr val="FFFFFF"/>
                </a:solidFill>
                <a:latin typeface="+mj-lt"/>
                <a:ea typeface="+mj-ea"/>
                <a:cs typeface="+mj-cs"/>
              </a:rPr>
              <a:t> </a:t>
            </a:r>
            <a:r>
              <a:rPr lang="en-US" kern="1200">
                <a:solidFill>
                  <a:srgbClr val="FFFFFF"/>
                </a:solidFill>
                <a:latin typeface="+mj-lt"/>
                <a:ea typeface="+mj-ea"/>
                <a:cs typeface="+mj-cs"/>
              </a:rPr>
              <a:t>Definition</a:t>
            </a:r>
            <a:r>
              <a:rPr lang="en-US" kern="1200" spc="-45">
                <a:solidFill>
                  <a:srgbClr val="FFFFFF"/>
                </a:solidFill>
                <a:latin typeface="+mj-lt"/>
                <a:ea typeface="+mj-ea"/>
                <a:cs typeface="+mj-cs"/>
              </a:rPr>
              <a:t> </a:t>
            </a:r>
            <a:r>
              <a:rPr lang="en-US" kern="1200">
                <a:solidFill>
                  <a:srgbClr val="FFFFFF"/>
                </a:solidFill>
                <a:latin typeface="+mj-lt"/>
                <a:ea typeface="+mj-ea"/>
                <a:cs typeface="+mj-cs"/>
              </a:rPr>
              <a:t>of</a:t>
            </a:r>
            <a:r>
              <a:rPr lang="en-US" kern="1200" spc="-35">
                <a:solidFill>
                  <a:srgbClr val="FFFFFF"/>
                </a:solidFill>
                <a:latin typeface="+mj-lt"/>
                <a:ea typeface="+mj-ea"/>
                <a:cs typeface="+mj-cs"/>
              </a:rPr>
              <a:t> </a:t>
            </a:r>
            <a:r>
              <a:rPr lang="en-US" kern="1200">
                <a:solidFill>
                  <a:srgbClr val="FFFFFF"/>
                </a:solidFill>
                <a:latin typeface="+mj-lt"/>
                <a:ea typeface="+mj-ea"/>
                <a:cs typeface="+mj-cs"/>
              </a:rPr>
              <a:t>Cloud</a:t>
            </a:r>
            <a:r>
              <a:rPr lang="en-US" kern="1200" spc="-45">
                <a:solidFill>
                  <a:srgbClr val="FFFFFF"/>
                </a:solidFill>
                <a:latin typeface="+mj-lt"/>
                <a:ea typeface="+mj-ea"/>
                <a:cs typeface="+mj-cs"/>
              </a:rPr>
              <a:t> </a:t>
            </a:r>
            <a:r>
              <a:rPr lang="en-US" kern="1200" spc="-10">
                <a:solidFill>
                  <a:srgbClr val="FFFFFF"/>
                </a:solidFill>
                <a:latin typeface="+mj-lt"/>
                <a:ea typeface="+mj-ea"/>
                <a:cs typeface="+mj-cs"/>
              </a:rPr>
              <a:t>Computing</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object 3"/>
          <p:cNvSpPr txBox="1"/>
          <p:nvPr/>
        </p:nvSpPr>
        <p:spPr>
          <a:xfrm>
            <a:off x="4447308" y="591344"/>
            <a:ext cx="6906491" cy="5585619"/>
          </a:xfrm>
          <a:prstGeom prst="rect">
            <a:avLst/>
          </a:prstGeom>
        </p:spPr>
        <p:txBody>
          <a:bodyPr vert="horz" lIns="91440" tIns="45720" rIns="91440" bIns="45720" rtlCol="0" anchor="ctr">
            <a:normAutofit/>
          </a:bodyPr>
          <a:lstStyle/>
          <a:p>
            <a:pPr marL="240029" marR="5080" indent="-228600" algn="just" rtl="0">
              <a:lnSpc>
                <a:spcPct val="90000"/>
              </a:lnSpc>
              <a:spcBef>
                <a:spcPts val="434"/>
              </a:spcBef>
              <a:buFont typeface="Arial" panose="020B0604020202020204" pitchFamily="34" charset="0"/>
              <a:buChar char="•"/>
              <a:tabLst>
                <a:tab pos="241300" algn="l"/>
              </a:tabLst>
            </a:pPr>
            <a:r>
              <a:rPr lang="en-US" sz="2800" kern="1200" dirty="0">
                <a:solidFill>
                  <a:schemeClr val="tx1"/>
                </a:solidFill>
                <a:latin typeface="+mn-lt"/>
                <a:ea typeface="+mn-ea"/>
                <a:cs typeface="+mn-cs"/>
              </a:rPr>
              <a:t>Cloud</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computing</a:t>
            </a:r>
            <a:r>
              <a:rPr lang="en-US" sz="2800" kern="1200" spc="-10" dirty="0">
                <a:solidFill>
                  <a:schemeClr val="tx1"/>
                </a:solidFill>
                <a:latin typeface="+mn-lt"/>
                <a:ea typeface="+mn-ea"/>
                <a:cs typeface="+mn-cs"/>
              </a:rPr>
              <a:t> </a:t>
            </a:r>
            <a:r>
              <a:rPr lang="en-US" sz="2800" kern="1200" dirty="0">
                <a:solidFill>
                  <a:schemeClr val="tx1"/>
                </a:solidFill>
                <a:latin typeface="+mn-lt"/>
                <a:ea typeface="+mn-ea"/>
                <a:cs typeface="+mn-cs"/>
              </a:rPr>
              <a:t>is</a:t>
            </a:r>
            <a:r>
              <a:rPr lang="en-US" sz="2800" kern="1200" spc="-45" dirty="0">
                <a:solidFill>
                  <a:schemeClr val="tx1"/>
                </a:solidFill>
                <a:latin typeface="+mn-lt"/>
                <a:ea typeface="+mn-ea"/>
                <a:cs typeface="+mn-cs"/>
              </a:rPr>
              <a:t> </a:t>
            </a:r>
            <a:r>
              <a:rPr lang="en-US" sz="2800" kern="1200" dirty="0">
                <a:solidFill>
                  <a:schemeClr val="tx1"/>
                </a:solidFill>
                <a:latin typeface="+mn-lt"/>
                <a:ea typeface="+mn-ea"/>
                <a:cs typeface="+mn-cs"/>
              </a:rPr>
              <a:t>a</a:t>
            </a:r>
            <a:r>
              <a:rPr lang="en-US" sz="2800" kern="1200" spc="-55" dirty="0">
                <a:solidFill>
                  <a:schemeClr val="tx1"/>
                </a:solidFill>
                <a:latin typeface="+mn-lt"/>
                <a:ea typeface="+mn-ea"/>
                <a:cs typeface="+mn-cs"/>
              </a:rPr>
              <a:t> </a:t>
            </a:r>
            <a:r>
              <a:rPr lang="en-US" sz="2800" kern="1200" dirty="0">
                <a:solidFill>
                  <a:schemeClr val="tx1"/>
                </a:solidFill>
                <a:latin typeface="+mn-lt"/>
                <a:ea typeface="+mn-ea"/>
                <a:cs typeface="+mn-cs"/>
              </a:rPr>
              <a:t>model</a:t>
            </a:r>
            <a:r>
              <a:rPr lang="en-US" sz="2800" kern="1200" spc="-35" dirty="0">
                <a:solidFill>
                  <a:schemeClr val="tx1"/>
                </a:solidFill>
                <a:latin typeface="+mn-lt"/>
                <a:ea typeface="+mn-ea"/>
                <a:cs typeface="+mn-cs"/>
              </a:rPr>
              <a:t> </a:t>
            </a:r>
            <a:r>
              <a:rPr lang="en-US" sz="2800" kern="1200" dirty="0">
                <a:solidFill>
                  <a:schemeClr val="tx1"/>
                </a:solidFill>
                <a:latin typeface="+mn-lt"/>
                <a:ea typeface="+mn-ea"/>
                <a:cs typeface="+mn-cs"/>
              </a:rPr>
              <a:t>for</a:t>
            </a:r>
            <a:r>
              <a:rPr lang="en-US" sz="2800" kern="1200" spc="-50" dirty="0">
                <a:solidFill>
                  <a:schemeClr val="tx1"/>
                </a:solidFill>
                <a:latin typeface="+mn-lt"/>
                <a:ea typeface="+mn-ea"/>
                <a:cs typeface="+mn-cs"/>
              </a:rPr>
              <a:t> </a:t>
            </a:r>
            <a:r>
              <a:rPr lang="en-US" sz="2800" kern="1200" dirty="0">
                <a:solidFill>
                  <a:schemeClr val="tx1"/>
                </a:solidFill>
                <a:latin typeface="+mn-lt"/>
                <a:ea typeface="+mn-ea"/>
                <a:cs typeface="+mn-cs"/>
              </a:rPr>
              <a:t>enabling</a:t>
            </a:r>
            <a:r>
              <a:rPr lang="en-US" sz="2800" kern="1200" spc="-50" dirty="0">
                <a:solidFill>
                  <a:schemeClr val="tx1"/>
                </a:solidFill>
                <a:latin typeface="+mn-lt"/>
                <a:ea typeface="+mn-ea"/>
                <a:cs typeface="+mn-cs"/>
              </a:rPr>
              <a:t> </a:t>
            </a:r>
            <a:r>
              <a:rPr lang="en-US" sz="2800" kern="1200" dirty="0">
                <a:solidFill>
                  <a:schemeClr val="tx1"/>
                </a:solidFill>
                <a:latin typeface="+mn-lt"/>
                <a:ea typeface="+mn-ea"/>
                <a:cs typeface="+mn-cs"/>
              </a:rPr>
              <a:t>ubiquitous,</a:t>
            </a:r>
            <a:r>
              <a:rPr lang="en-US" sz="2800" kern="1200" spc="5" dirty="0">
                <a:solidFill>
                  <a:schemeClr val="tx1"/>
                </a:solidFill>
                <a:latin typeface="+mn-lt"/>
                <a:ea typeface="+mn-ea"/>
                <a:cs typeface="+mn-cs"/>
              </a:rPr>
              <a:t> </a:t>
            </a:r>
            <a:r>
              <a:rPr lang="en-US" sz="2800" kern="1200" spc="-20" dirty="0">
                <a:solidFill>
                  <a:schemeClr val="tx1"/>
                </a:solidFill>
                <a:latin typeface="+mn-lt"/>
                <a:ea typeface="+mn-ea"/>
                <a:cs typeface="+mn-cs"/>
              </a:rPr>
              <a:t>convenient,</a:t>
            </a:r>
            <a:r>
              <a:rPr lang="en-US" sz="2800" kern="1200" spc="-135" dirty="0">
                <a:solidFill>
                  <a:schemeClr val="tx1"/>
                </a:solidFill>
                <a:latin typeface="+mn-lt"/>
                <a:ea typeface="+mn-ea"/>
                <a:cs typeface="+mn-cs"/>
              </a:rPr>
              <a:t> </a:t>
            </a:r>
            <a:r>
              <a:rPr lang="en-US" sz="2800" b="1" kern="1200" spc="-25" dirty="0">
                <a:solidFill>
                  <a:schemeClr val="tx1"/>
                </a:solidFill>
                <a:latin typeface="+mn-lt"/>
                <a:ea typeface="+mn-ea"/>
                <a:cs typeface="+mn-cs"/>
              </a:rPr>
              <a:t>on-</a:t>
            </a:r>
            <a:r>
              <a:rPr lang="en-US" sz="2800" b="1" kern="1200" dirty="0">
                <a:solidFill>
                  <a:schemeClr val="tx1"/>
                </a:solidFill>
                <a:latin typeface="+mn-lt"/>
                <a:ea typeface="+mn-ea"/>
                <a:cs typeface="+mn-cs"/>
              </a:rPr>
              <a:t>demand</a:t>
            </a:r>
            <a:r>
              <a:rPr lang="en-US" sz="2800" b="1" kern="1200" spc="-60" dirty="0">
                <a:solidFill>
                  <a:schemeClr val="tx1"/>
                </a:solidFill>
                <a:latin typeface="+mn-lt"/>
                <a:ea typeface="+mn-ea"/>
                <a:cs typeface="+mn-cs"/>
              </a:rPr>
              <a:t> </a:t>
            </a:r>
            <a:r>
              <a:rPr lang="en-US" sz="2800" b="1" kern="1200" dirty="0">
                <a:solidFill>
                  <a:schemeClr val="tx1"/>
                </a:solidFill>
                <a:latin typeface="+mn-lt"/>
                <a:ea typeface="+mn-ea"/>
                <a:cs typeface="+mn-cs"/>
              </a:rPr>
              <a:t>network</a:t>
            </a:r>
            <a:r>
              <a:rPr lang="en-US" sz="2800" b="1" kern="1200" spc="-40" dirty="0">
                <a:solidFill>
                  <a:schemeClr val="tx1"/>
                </a:solidFill>
                <a:latin typeface="+mn-lt"/>
                <a:ea typeface="+mn-ea"/>
                <a:cs typeface="+mn-cs"/>
              </a:rPr>
              <a:t> </a:t>
            </a:r>
            <a:r>
              <a:rPr lang="en-US" sz="2800" b="1" kern="1200" dirty="0">
                <a:solidFill>
                  <a:schemeClr val="tx1"/>
                </a:solidFill>
                <a:latin typeface="+mn-lt"/>
                <a:ea typeface="+mn-ea"/>
                <a:cs typeface="+mn-cs"/>
              </a:rPr>
              <a:t>access</a:t>
            </a:r>
            <a:r>
              <a:rPr lang="en-US" sz="2800" b="1" kern="1200" spc="-80" dirty="0">
                <a:solidFill>
                  <a:schemeClr val="tx1"/>
                </a:solidFill>
                <a:latin typeface="+mn-lt"/>
                <a:ea typeface="+mn-ea"/>
                <a:cs typeface="+mn-cs"/>
              </a:rPr>
              <a:t> </a:t>
            </a:r>
            <a:r>
              <a:rPr lang="en-US" sz="2800" kern="1200" dirty="0">
                <a:solidFill>
                  <a:schemeClr val="tx1"/>
                </a:solidFill>
                <a:latin typeface="+mn-lt"/>
                <a:ea typeface="+mn-ea"/>
                <a:cs typeface="+mn-cs"/>
              </a:rPr>
              <a:t>to</a:t>
            </a:r>
            <a:r>
              <a:rPr lang="en-US" sz="2800" kern="1200" spc="-75" dirty="0">
                <a:solidFill>
                  <a:schemeClr val="tx1"/>
                </a:solidFill>
                <a:latin typeface="+mn-lt"/>
                <a:ea typeface="+mn-ea"/>
                <a:cs typeface="+mn-cs"/>
              </a:rPr>
              <a:t> </a:t>
            </a:r>
            <a:r>
              <a:rPr lang="en-US" sz="2800" kern="1200" dirty="0">
                <a:solidFill>
                  <a:schemeClr val="tx1"/>
                </a:solidFill>
                <a:latin typeface="+mn-lt"/>
                <a:ea typeface="+mn-ea"/>
                <a:cs typeface="+mn-cs"/>
              </a:rPr>
              <a:t>a</a:t>
            </a:r>
            <a:r>
              <a:rPr lang="en-US" sz="2800" kern="1200" spc="-60" dirty="0">
                <a:solidFill>
                  <a:schemeClr val="tx1"/>
                </a:solidFill>
                <a:latin typeface="+mn-lt"/>
                <a:ea typeface="+mn-ea"/>
                <a:cs typeface="+mn-cs"/>
              </a:rPr>
              <a:t> </a:t>
            </a:r>
            <a:r>
              <a:rPr lang="en-US" sz="2800" b="1" kern="1200" dirty="0">
                <a:solidFill>
                  <a:schemeClr val="tx1"/>
                </a:solidFill>
                <a:latin typeface="+mn-lt"/>
                <a:ea typeface="+mn-ea"/>
                <a:cs typeface="+mn-cs"/>
              </a:rPr>
              <a:t>shared</a:t>
            </a:r>
            <a:r>
              <a:rPr lang="en-US" sz="2800" b="1" kern="1200" spc="-65" dirty="0">
                <a:solidFill>
                  <a:schemeClr val="tx1"/>
                </a:solidFill>
                <a:latin typeface="+mn-lt"/>
                <a:ea typeface="+mn-ea"/>
                <a:cs typeface="+mn-cs"/>
              </a:rPr>
              <a:t> </a:t>
            </a:r>
            <a:r>
              <a:rPr lang="en-US" sz="2800" b="1" kern="1200" dirty="0">
                <a:solidFill>
                  <a:schemeClr val="tx1"/>
                </a:solidFill>
                <a:latin typeface="+mn-lt"/>
                <a:ea typeface="+mn-ea"/>
                <a:cs typeface="+mn-cs"/>
              </a:rPr>
              <a:t>pool</a:t>
            </a:r>
            <a:r>
              <a:rPr lang="en-US" sz="2800" b="1" kern="1200" spc="-70" dirty="0">
                <a:solidFill>
                  <a:schemeClr val="tx1"/>
                </a:solidFill>
                <a:latin typeface="+mn-lt"/>
                <a:ea typeface="+mn-ea"/>
                <a:cs typeface="+mn-cs"/>
              </a:rPr>
              <a:t> </a:t>
            </a:r>
            <a:r>
              <a:rPr lang="en-US" sz="2800" b="1" kern="1200" dirty="0">
                <a:solidFill>
                  <a:schemeClr val="tx1"/>
                </a:solidFill>
                <a:latin typeface="+mn-lt"/>
                <a:ea typeface="+mn-ea"/>
                <a:cs typeface="+mn-cs"/>
              </a:rPr>
              <a:t>of</a:t>
            </a:r>
            <a:r>
              <a:rPr lang="en-US" sz="2800" b="1" kern="1200" spc="-75" dirty="0">
                <a:solidFill>
                  <a:schemeClr val="tx1"/>
                </a:solidFill>
                <a:latin typeface="+mn-lt"/>
                <a:ea typeface="+mn-ea"/>
                <a:cs typeface="+mn-cs"/>
              </a:rPr>
              <a:t> </a:t>
            </a:r>
            <a:r>
              <a:rPr lang="en-US" sz="2800" b="1" kern="1200" spc="-10" dirty="0">
                <a:solidFill>
                  <a:schemeClr val="tx1"/>
                </a:solidFill>
                <a:latin typeface="+mn-lt"/>
                <a:ea typeface="+mn-ea"/>
                <a:cs typeface="+mn-cs"/>
              </a:rPr>
              <a:t>configurable</a:t>
            </a:r>
            <a:r>
              <a:rPr lang="en-US" sz="2800" b="1" kern="1200" spc="-60" dirty="0">
                <a:solidFill>
                  <a:schemeClr val="tx1"/>
                </a:solidFill>
                <a:latin typeface="+mn-lt"/>
                <a:ea typeface="+mn-ea"/>
                <a:cs typeface="+mn-cs"/>
              </a:rPr>
              <a:t> </a:t>
            </a:r>
            <a:r>
              <a:rPr lang="en-US" sz="2800" b="1" kern="1200" spc="-10" dirty="0">
                <a:solidFill>
                  <a:schemeClr val="tx1"/>
                </a:solidFill>
                <a:latin typeface="+mn-lt"/>
                <a:ea typeface="+mn-ea"/>
                <a:cs typeface="+mn-cs"/>
              </a:rPr>
              <a:t>computing resources</a:t>
            </a:r>
            <a:r>
              <a:rPr lang="en-US" sz="2800" b="1" kern="1200" spc="-75" dirty="0">
                <a:solidFill>
                  <a:schemeClr val="tx1"/>
                </a:solidFill>
                <a:latin typeface="+mn-lt"/>
                <a:ea typeface="+mn-ea"/>
                <a:cs typeface="+mn-cs"/>
              </a:rPr>
              <a:t> </a:t>
            </a:r>
            <a:r>
              <a:rPr lang="en-US" sz="2800" kern="1200" dirty="0">
                <a:solidFill>
                  <a:schemeClr val="tx1"/>
                </a:solidFill>
                <a:latin typeface="+mn-lt"/>
                <a:ea typeface="+mn-ea"/>
                <a:cs typeface="+mn-cs"/>
              </a:rPr>
              <a:t>(e.g.,</a:t>
            </a:r>
            <a:r>
              <a:rPr lang="en-US" sz="2800" kern="1200" spc="-85" dirty="0">
                <a:solidFill>
                  <a:schemeClr val="tx1"/>
                </a:solidFill>
                <a:latin typeface="+mn-lt"/>
                <a:ea typeface="+mn-ea"/>
                <a:cs typeface="+mn-cs"/>
              </a:rPr>
              <a:t> </a:t>
            </a:r>
            <a:r>
              <a:rPr lang="en-US" sz="2800" kern="1200" spc="-10" dirty="0">
                <a:solidFill>
                  <a:schemeClr val="tx1"/>
                </a:solidFill>
                <a:latin typeface="+mn-lt"/>
                <a:ea typeface="+mn-ea"/>
                <a:cs typeface="+mn-cs"/>
              </a:rPr>
              <a:t>networks,</a:t>
            </a:r>
            <a:r>
              <a:rPr lang="en-US" sz="2800" kern="1200" spc="-80" dirty="0">
                <a:solidFill>
                  <a:schemeClr val="tx1"/>
                </a:solidFill>
                <a:latin typeface="+mn-lt"/>
                <a:ea typeface="+mn-ea"/>
                <a:cs typeface="+mn-cs"/>
              </a:rPr>
              <a:t> </a:t>
            </a:r>
            <a:r>
              <a:rPr lang="en-US" sz="2800" kern="1200" dirty="0">
                <a:solidFill>
                  <a:schemeClr val="tx1"/>
                </a:solidFill>
                <a:latin typeface="+mn-lt"/>
                <a:ea typeface="+mn-ea"/>
                <a:cs typeface="+mn-cs"/>
              </a:rPr>
              <a:t>servers,</a:t>
            </a:r>
            <a:r>
              <a:rPr lang="en-US" sz="2800" kern="1200" spc="-65" dirty="0">
                <a:solidFill>
                  <a:schemeClr val="tx1"/>
                </a:solidFill>
                <a:latin typeface="+mn-lt"/>
                <a:ea typeface="+mn-ea"/>
                <a:cs typeface="+mn-cs"/>
              </a:rPr>
              <a:t> </a:t>
            </a:r>
            <a:r>
              <a:rPr lang="en-US" sz="2800" kern="1200" spc="-10" dirty="0">
                <a:solidFill>
                  <a:schemeClr val="tx1"/>
                </a:solidFill>
                <a:latin typeface="+mn-lt"/>
                <a:ea typeface="+mn-ea"/>
                <a:cs typeface="+mn-cs"/>
              </a:rPr>
              <a:t>storage,</a:t>
            </a:r>
            <a:r>
              <a:rPr lang="en-US" sz="2800" kern="1200" spc="-85" dirty="0">
                <a:solidFill>
                  <a:schemeClr val="tx1"/>
                </a:solidFill>
                <a:latin typeface="+mn-lt"/>
                <a:ea typeface="+mn-ea"/>
                <a:cs typeface="+mn-cs"/>
              </a:rPr>
              <a:t> </a:t>
            </a:r>
            <a:r>
              <a:rPr lang="en-US" sz="2800" kern="1200" spc="-10" dirty="0">
                <a:solidFill>
                  <a:schemeClr val="tx1"/>
                </a:solidFill>
                <a:latin typeface="+mn-lt"/>
                <a:ea typeface="+mn-ea"/>
                <a:cs typeface="+mn-cs"/>
              </a:rPr>
              <a:t>applications,</a:t>
            </a:r>
            <a:r>
              <a:rPr lang="en-US" sz="2800" kern="1200" spc="-60" dirty="0">
                <a:solidFill>
                  <a:schemeClr val="tx1"/>
                </a:solidFill>
                <a:latin typeface="+mn-lt"/>
                <a:ea typeface="+mn-ea"/>
                <a:cs typeface="+mn-cs"/>
              </a:rPr>
              <a:t> </a:t>
            </a:r>
            <a:r>
              <a:rPr lang="en-US" sz="2800" kern="1200" dirty="0">
                <a:solidFill>
                  <a:schemeClr val="tx1"/>
                </a:solidFill>
                <a:latin typeface="+mn-lt"/>
                <a:ea typeface="+mn-ea"/>
                <a:cs typeface="+mn-cs"/>
              </a:rPr>
              <a:t>and</a:t>
            </a:r>
            <a:r>
              <a:rPr lang="en-US" sz="2800" kern="1200" spc="-65" dirty="0">
                <a:solidFill>
                  <a:schemeClr val="tx1"/>
                </a:solidFill>
                <a:latin typeface="+mn-lt"/>
                <a:ea typeface="+mn-ea"/>
                <a:cs typeface="+mn-cs"/>
              </a:rPr>
              <a:t> </a:t>
            </a:r>
            <a:r>
              <a:rPr lang="en-US" sz="2800" kern="1200" spc="-10" dirty="0">
                <a:solidFill>
                  <a:schemeClr val="tx1"/>
                </a:solidFill>
                <a:latin typeface="+mn-lt"/>
                <a:ea typeface="+mn-ea"/>
                <a:cs typeface="+mn-cs"/>
              </a:rPr>
              <a:t>services) 	</a:t>
            </a:r>
            <a:r>
              <a:rPr lang="en-US" sz="2800" kern="1200" dirty="0">
                <a:solidFill>
                  <a:schemeClr val="tx1"/>
                </a:solidFill>
                <a:latin typeface="+mn-lt"/>
                <a:ea typeface="+mn-ea"/>
                <a:cs typeface="+mn-cs"/>
              </a:rPr>
              <a:t>that</a:t>
            </a:r>
            <a:r>
              <a:rPr lang="en-US" sz="2800" kern="1200" spc="-65" dirty="0">
                <a:solidFill>
                  <a:schemeClr val="tx1"/>
                </a:solidFill>
                <a:latin typeface="+mn-lt"/>
                <a:ea typeface="+mn-ea"/>
                <a:cs typeface="+mn-cs"/>
              </a:rPr>
              <a:t> </a:t>
            </a:r>
            <a:r>
              <a:rPr lang="en-US" sz="2800" kern="1200" dirty="0">
                <a:solidFill>
                  <a:schemeClr val="tx1"/>
                </a:solidFill>
                <a:latin typeface="+mn-lt"/>
                <a:ea typeface="+mn-ea"/>
                <a:cs typeface="+mn-cs"/>
              </a:rPr>
              <a:t>can</a:t>
            </a:r>
            <a:r>
              <a:rPr lang="en-US" sz="2800" kern="1200" spc="-80" dirty="0">
                <a:solidFill>
                  <a:schemeClr val="tx1"/>
                </a:solidFill>
                <a:latin typeface="+mn-lt"/>
                <a:ea typeface="+mn-ea"/>
                <a:cs typeface="+mn-cs"/>
              </a:rPr>
              <a:t> </a:t>
            </a:r>
            <a:r>
              <a:rPr lang="en-US" sz="2800" kern="1200" dirty="0">
                <a:solidFill>
                  <a:schemeClr val="tx1"/>
                </a:solidFill>
                <a:latin typeface="+mn-lt"/>
                <a:ea typeface="+mn-ea"/>
                <a:cs typeface="+mn-cs"/>
              </a:rPr>
              <a:t>be</a:t>
            </a:r>
            <a:r>
              <a:rPr lang="en-US" sz="2800" kern="1200" spc="-85" dirty="0">
                <a:solidFill>
                  <a:schemeClr val="tx1"/>
                </a:solidFill>
                <a:latin typeface="+mn-lt"/>
                <a:ea typeface="+mn-ea"/>
                <a:cs typeface="+mn-cs"/>
              </a:rPr>
              <a:t> </a:t>
            </a:r>
            <a:r>
              <a:rPr lang="en-US" sz="2800" b="1" kern="1200" dirty="0">
                <a:solidFill>
                  <a:schemeClr val="tx1"/>
                </a:solidFill>
                <a:latin typeface="+mn-lt"/>
                <a:ea typeface="+mn-ea"/>
                <a:cs typeface="+mn-cs"/>
              </a:rPr>
              <a:t>rapidly</a:t>
            </a:r>
            <a:r>
              <a:rPr lang="en-US" sz="2800" b="1" kern="1200" spc="-65" dirty="0">
                <a:solidFill>
                  <a:schemeClr val="tx1"/>
                </a:solidFill>
                <a:latin typeface="+mn-lt"/>
                <a:ea typeface="+mn-ea"/>
                <a:cs typeface="+mn-cs"/>
              </a:rPr>
              <a:t> </a:t>
            </a:r>
            <a:r>
              <a:rPr lang="en-US" sz="2800" b="1" kern="1200" dirty="0">
                <a:solidFill>
                  <a:schemeClr val="tx1"/>
                </a:solidFill>
                <a:latin typeface="+mn-lt"/>
                <a:ea typeface="+mn-ea"/>
                <a:cs typeface="+mn-cs"/>
              </a:rPr>
              <a:t>provisioned</a:t>
            </a:r>
            <a:r>
              <a:rPr lang="en-US" sz="2800" b="1" kern="1200" spc="-75" dirty="0">
                <a:solidFill>
                  <a:schemeClr val="tx1"/>
                </a:solidFill>
                <a:latin typeface="+mn-lt"/>
                <a:ea typeface="+mn-ea"/>
                <a:cs typeface="+mn-cs"/>
              </a:rPr>
              <a:t> </a:t>
            </a:r>
            <a:r>
              <a:rPr lang="en-US" sz="2800" b="1" kern="1200" dirty="0">
                <a:solidFill>
                  <a:schemeClr val="tx1"/>
                </a:solidFill>
                <a:latin typeface="+mn-lt"/>
                <a:ea typeface="+mn-ea"/>
                <a:cs typeface="+mn-cs"/>
              </a:rPr>
              <a:t>and</a:t>
            </a:r>
            <a:r>
              <a:rPr lang="en-US" sz="2800" b="1" kern="1200" spc="-75" dirty="0">
                <a:solidFill>
                  <a:schemeClr val="tx1"/>
                </a:solidFill>
                <a:latin typeface="+mn-lt"/>
                <a:ea typeface="+mn-ea"/>
                <a:cs typeface="+mn-cs"/>
              </a:rPr>
              <a:t> </a:t>
            </a:r>
            <a:r>
              <a:rPr lang="en-US" sz="2800" b="1" kern="1200" dirty="0">
                <a:solidFill>
                  <a:schemeClr val="tx1"/>
                </a:solidFill>
                <a:latin typeface="+mn-lt"/>
                <a:ea typeface="+mn-ea"/>
                <a:cs typeface="+mn-cs"/>
              </a:rPr>
              <a:t>released</a:t>
            </a:r>
            <a:r>
              <a:rPr lang="en-US" sz="2800" b="1" kern="1200" spc="-45" dirty="0">
                <a:solidFill>
                  <a:schemeClr val="tx1"/>
                </a:solidFill>
                <a:latin typeface="+mn-lt"/>
                <a:ea typeface="+mn-ea"/>
                <a:cs typeface="+mn-cs"/>
              </a:rPr>
              <a:t> </a:t>
            </a:r>
            <a:r>
              <a:rPr lang="en-US" sz="2800" kern="1200" dirty="0">
                <a:solidFill>
                  <a:schemeClr val="tx1"/>
                </a:solidFill>
                <a:latin typeface="+mn-lt"/>
                <a:ea typeface="+mn-ea"/>
                <a:cs typeface="+mn-cs"/>
              </a:rPr>
              <a:t>with</a:t>
            </a:r>
            <a:r>
              <a:rPr lang="en-US" sz="2800" kern="1200" spc="-80" dirty="0">
                <a:solidFill>
                  <a:schemeClr val="tx1"/>
                </a:solidFill>
                <a:latin typeface="+mn-lt"/>
                <a:ea typeface="+mn-ea"/>
                <a:cs typeface="+mn-cs"/>
              </a:rPr>
              <a:t> </a:t>
            </a:r>
            <a:r>
              <a:rPr lang="en-US" sz="2800" kern="1200" spc="-10" dirty="0">
                <a:solidFill>
                  <a:schemeClr val="tx1"/>
                </a:solidFill>
                <a:latin typeface="+mn-lt"/>
                <a:ea typeface="+mn-ea"/>
                <a:cs typeface="+mn-cs"/>
              </a:rPr>
              <a:t>minimal 	management</a:t>
            </a:r>
            <a:r>
              <a:rPr lang="en-US" sz="2800" kern="1200" spc="-80" dirty="0">
                <a:solidFill>
                  <a:schemeClr val="tx1"/>
                </a:solidFill>
                <a:latin typeface="+mn-lt"/>
                <a:ea typeface="+mn-ea"/>
                <a:cs typeface="+mn-cs"/>
              </a:rPr>
              <a:t> </a:t>
            </a:r>
            <a:r>
              <a:rPr lang="en-US" sz="2800" kern="1200" dirty="0">
                <a:solidFill>
                  <a:schemeClr val="tx1"/>
                </a:solidFill>
                <a:latin typeface="+mn-lt"/>
                <a:ea typeface="+mn-ea"/>
                <a:cs typeface="+mn-cs"/>
              </a:rPr>
              <a:t>effort</a:t>
            </a:r>
            <a:r>
              <a:rPr lang="en-US" sz="2800" kern="1200" spc="-70" dirty="0">
                <a:solidFill>
                  <a:schemeClr val="tx1"/>
                </a:solidFill>
                <a:latin typeface="+mn-lt"/>
                <a:ea typeface="+mn-ea"/>
                <a:cs typeface="+mn-cs"/>
              </a:rPr>
              <a:t> </a:t>
            </a:r>
            <a:r>
              <a:rPr lang="en-US" sz="2800" kern="1200" dirty="0">
                <a:solidFill>
                  <a:schemeClr val="tx1"/>
                </a:solidFill>
                <a:latin typeface="+mn-lt"/>
                <a:ea typeface="+mn-ea"/>
                <a:cs typeface="+mn-cs"/>
              </a:rPr>
              <a:t>or</a:t>
            </a:r>
            <a:r>
              <a:rPr lang="en-US" sz="2800" kern="1200" spc="-70" dirty="0">
                <a:solidFill>
                  <a:schemeClr val="tx1"/>
                </a:solidFill>
                <a:latin typeface="+mn-lt"/>
                <a:ea typeface="+mn-ea"/>
                <a:cs typeface="+mn-cs"/>
              </a:rPr>
              <a:t> </a:t>
            </a:r>
            <a:r>
              <a:rPr lang="en-US" sz="2800" kern="1200" dirty="0">
                <a:solidFill>
                  <a:schemeClr val="tx1"/>
                </a:solidFill>
                <a:latin typeface="+mn-lt"/>
                <a:ea typeface="+mn-ea"/>
                <a:cs typeface="+mn-cs"/>
              </a:rPr>
              <a:t>service</a:t>
            </a:r>
            <a:r>
              <a:rPr lang="en-US" sz="2800" kern="1200" spc="-60" dirty="0">
                <a:solidFill>
                  <a:schemeClr val="tx1"/>
                </a:solidFill>
                <a:latin typeface="+mn-lt"/>
                <a:ea typeface="+mn-ea"/>
                <a:cs typeface="+mn-cs"/>
              </a:rPr>
              <a:t> </a:t>
            </a:r>
            <a:r>
              <a:rPr lang="en-US" sz="2800" kern="1200" dirty="0">
                <a:solidFill>
                  <a:schemeClr val="tx1"/>
                </a:solidFill>
                <a:latin typeface="+mn-lt"/>
                <a:ea typeface="+mn-ea"/>
                <a:cs typeface="+mn-cs"/>
              </a:rPr>
              <a:t>provider</a:t>
            </a:r>
            <a:r>
              <a:rPr lang="en-US" sz="2800" kern="1200" spc="-45" dirty="0">
                <a:solidFill>
                  <a:schemeClr val="tx1"/>
                </a:solidFill>
                <a:latin typeface="+mn-lt"/>
                <a:ea typeface="+mn-ea"/>
                <a:cs typeface="+mn-cs"/>
              </a:rPr>
              <a:t> </a:t>
            </a:r>
            <a:r>
              <a:rPr lang="en-US" sz="2800" kern="1200" spc="-10" dirty="0">
                <a:solidFill>
                  <a:schemeClr val="tx1"/>
                </a:solidFill>
                <a:latin typeface="+mn-lt"/>
                <a:ea typeface="+mn-ea"/>
                <a:cs typeface="+mn-cs"/>
              </a:rPr>
              <a:t>interaction.</a:t>
            </a:r>
          </a:p>
          <a:p>
            <a:pPr marL="240029" marR="5080" indent="-228600" algn="just" rtl="0">
              <a:lnSpc>
                <a:spcPct val="90000"/>
              </a:lnSpc>
              <a:spcBef>
                <a:spcPts val="434"/>
              </a:spcBef>
              <a:buFont typeface="Arial" panose="020B0604020202020204" pitchFamily="34" charset="0"/>
              <a:buChar char="•"/>
              <a:tabLst>
                <a:tab pos="241300" algn="l"/>
              </a:tabLst>
            </a:pPr>
            <a:endParaRPr lang="en-US" sz="2800" kern="1200" dirty="0">
              <a:solidFill>
                <a:schemeClr val="tx1"/>
              </a:solidFill>
              <a:latin typeface="+mn-lt"/>
              <a:ea typeface="+mn-ea"/>
              <a:cs typeface="+mn-cs"/>
            </a:endParaRPr>
          </a:p>
          <a:p>
            <a:pPr marL="240029" marR="272415" indent="-228600" algn="just" rtl="0">
              <a:lnSpc>
                <a:spcPct val="90000"/>
              </a:lnSpc>
              <a:spcBef>
                <a:spcPts val="1055"/>
              </a:spcBef>
              <a:buFont typeface="Arial" panose="020B0604020202020204" pitchFamily="34" charset="0"/>
              <a:buChar char="•"/>
              <a:tabLst>
                <a:tab pos="241300" algn="l"/>
              </a:tabLst>
            </a:pPr>
            <a:r>
              <a:rPr lang="en-US" sz="2800" kern="1200" dirty="0">
                <a:solidFill>
                  <a:schemeClr val="tx1"/>
                </a:solidFill>
                <a:latin typeface="+mn-lt"/>
                <a:ea typeface="+mn-ea"/>
                <a:cs typeface="+mn-cs"/>
              </a:rPr>
              <a:t>This</a:t>
            </a:r>
            <a:r>
              <a:rPr lang="en-US" sz="2800" kern="1200" spc="-65" dirty="0">
                <a:solidFill>
                  <a:schemeClr val="tx1"/>
                </a:solidFill>
                <a:latin typeface="+mn-lt"/>
                <a:ea typeface="+mn-ea"/>
                <a:cs typeface="+mn-cs"/>
              </a:rPr>
              <a:t> </a:t>
            </a:r>
            <a:r>
              <a:rPr lang="en-US" sz="2800" kern="1200" dirty="0">
                <a:solidFill>
                  <a:schemeClr val="tx1"/>
                </a:solidFill>
                <a:latin typeface="+mn-lt"/>
                <a:ea typeface="+mn-ea"/>
                <a:cs typeface="+mn-cs"/>
              </a:rPr>
              <a:t>cloud</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model</a:t>
            </a:r>
            <a:r>
              <a:rPr lang="en-US" sz="2800" kern="1200" spc="-45" dirty="0">
                <a:solidFill>
                  <a:schemeClr val="tx1"/>
                </a:solidFill>
                <a:latin typeface="+mn-lt"/>
                <a:ea typeface="+mn-ea"/>
                <a:cs typeface="+mn-cs"/>
              </a:rPr>
              <a:t> </a:t>
            </a:r>
            <a:r>
              <a:rPr lang="en-US" sz="2800" kern="1200" dirty="0">
                <a:solidFill>
                  <a:schemeClr val="tx1"/>
                </a:solidFill>
                <a:latin typeface="+mn-lt"/>
                <a:ea typeface="+mn-ea"/>
                <a:cs typeface="+mn-cs"/>
              </a:rPr>
              <a:t>is</a:t>
            </a:r>
            <a:r>
              <a:rPr lang="en-US" sz="2800" kern="1200" spc="-70" dirty="0">
                <a:solidFill>
                  <a:schemeClr val="tx1"/>
                </a:solidFill>
                <a:latin typeface="+mn-lt"/>
                <a:ea typeface="+mn-ea"/>
                <a:cs typeface="+mn-cs"/>
              </a:rPr>
              <a:t> </a:t>
            </a:r>
            <a:r>
              <a:rPr lang="en-US" sz="2800" kern="1200" dirty="0">
                <a:solidFill>
                  <a:schemeClr val="tx1"/>
                </a:solidFill>
                <a:latin typeface="+mn-lt"/>
                <a:ea typeface="+mn-ea"/>
                <a:cs typeface="+mn-cs"/>
              </a:rPr>
              <a:t>composed</a:t>
            </a:r>
            <a:r>
              <a:rPr lang="en-US" sz="2800" kern="1200" spc="-35" dirty="0">
                <a:solidFill>
                  <a:schemeClr val="tx1"/>
                </a:solidFill>
                <a:latin typeface="+mn-lt"/>
                <a:ea typeface="+mn-ea"/>
                <a:cs typeface="+mn-cs"/>
              </a:rPr>
              <a:t> </a:t>
            </a:r>
            <a:r>
              <a:rPr lang="en-US" sz="2800" kern="1200" dirty="0">
                <a:solidFill>
                  <a:schemeClr val="tx1"/>
                </a:solidFill>
                <a:latin typeface="+mn-lt"/>
                <a:ea typeface="+mn-ea"/>
                <a:cs typeface="+mn-cs"/>
              </a:rPr>
              <a:t>of</a:t>
            </a:r>
            <a:r>
              <a:rPr lang="en-US" sz="2800" kern="1200" spc="-65" dirty="0">
                <a:solidFill>
                  <a:schemeClr val="tx1"/>
                </a:solidFill>
                <a:latin typeface="+mn-lt"/>
                <a:ea typeface="+mn-ea"/>
                <a:cs typeface="+mn-cs"/>
              </a:rPr>
              <a:t> </a:t>
            </a:r>
            <a:r>
              <a:rPr lang="en-US" sz="2800" kern="1200" dirty="0">
                <a:solidFill>
                  <a:schemeClr val="tx1"/>
                </a:solidFill>
                <a:latin typeface="+mn-lt"/>
                <a:ea typeface="+mn-ea"/>
                <a:cs typeface="+mn-cs"/>
              </a:rPr>
              <a:t>five</a:t>
            </a:r>
            <a:r>
              <a:rPr lang="en-US" sz="2800" kern="1200" spc="-60" dirty="0">
                <a:solidFill>
                  <a:schemeClr val="tx1"/>
                </a:solidFill>
                <a:latin typeface="+mn-lt"/>
                <a:ea typeface="+mn-ea"/>
                <a:cs typeface="+mn-cs"/>
              </a:rPr>
              <a:t> </a:t>
            </a:r>
            <a:r>
              <a:rPr lang="en-US" sz="2800" kern="1200" dirty="0">
                <a:solidFill>
                  <a:schemeClr val="tx1"/>
                </a:solidFill>
                <a:latin typeface="+mn-lt"/>
                <a:ea typeface="+mn-ea"/>
                <a:cs typeface="+mn-cs"/>
              </a:rPr>
              <a:t>essential</a:t>
            </a:r>
            <a:r>
              <a:rPr lang="en-US" sz="2800" kern="1200" spc="-60" dirty="0">
                <a:solidFill>
                  <a:schemeClr val="tx1"/>
                </a:solidFill>
                <a:latin typeface="+mn-lt"/>
                <a:ea typeface="+mn-ea"/>
                <a:cs typeface="+mn-cs"/>
              </a:rPr>
              <a:t> </a:t>
            </a:r>
            <a:r>
              <a:rPr lang="en-US" sz="2800" kern="1200" spc="-10" dirty="0">
                <a:solidFill>
                  <a:schemeClr val="tx1"/>
                </a:solidFill>
                <a:latin typeface="+mn-lt"/>
                <a:ea typeface="+mn-ea"/>
                <a:cs typeface="+mn-cs"/>
              </a:rPr>
              <a:t>characteristics,</a:t>
            </a:r>
            <a:r>
              <a:rPr lang="en-US" sz="2800" kern="1200" spc="-40" dirty="0">
                <a:solidFill>
                  <a:schemeClr val="tx1"/>
                </a:solidFill>
                <a:latin typeface="+mn-lt"/>
                <a:ea typeface="+mn-ea"/>
                <a:cs typeface="+mn-cs"/>
              </a:rPr>
              <a:t> </a:t>
            </a:r>
            <a:r>
              <a:rPr lang="en-US" sz="2800" kern="1200" spc="-10" dirty="0">
                <a:solidFill>
                  <a:schemeClr val="tx1"/>
                </a:solidFill>
                <a:latin typeface="+mn-lt"/>
                <a:ea typeface="+mn-ea"/>
                <a:cs typeface="+mn-cs"/>
              </a:rPr>
              <a:t>three 	</a:t>
            </a:r>
            <a:r>
              <a:rPr lang="en-US" sz="2800" kern="1200" dirty="0">
                <a:solidFill>
                  <a:schemeClr val="tx1"/>
                </a:solidFill>
                <a:latin typeface="+mn-lt"/>
                <a:ea typeface="+mn-ea"/>
                <a:cs typeface="+mn-cs"/>
              </a:rPr>
              <a:t>service</a:t>
            </a:r>
            <a:r>
              <a:rPr lang="en-US" sz="2800" kern="1200" spc="-70" dirty="0">
                <a:solidFill>
                  <a:schemeClr val="tx1"/>
                </a:solidFill>
                <a:latin typeface="+mn-lt"/>
                <a:ea typeface="+mn-ea"/>
                <a:cs typeface="+mn-cs"/>
              </a:rPr>
              <a:t> </a:t>
            </a:r>
            <a:r>
              <a:rPr lang="en-US" sz="2800" kern="1200" dirty="0">
                <a:solidFill>
                  <a:schemeClr val="tx1"/>
                </a:solidFill>
                <a:latin typeface="+mn-lt"/>
                <a:ea typeface="+mn-ea"/>
                <a:cs typeface="+mn-cs"/>
              </a:rPr>
              <a:t>models,</a:t>
            </a:r>
            <a:r>
              <a:rPr lang="en-US" sz="2800" kern="1200" spc="-55" dirty="0">
                <a:solidFill>
                  <a:schemeClr val="tx1"/>
                </a:solidFill>
                <a:latin typeface="+mn-lt"/>
                <a:ea typeface="+mn-ea"/>
                <a:cs typeface="+mn-cs"/>
              </a:rPr>
              <a:t> </a:t>
            </a:r>
            <a:r>
              <a:rPr lang="en-US" sz="2800" kern="1200" dirty="0">
                <a:solidFill>
                  <a:schemeClr val="tx1"/>
                </a:solidFill>
                <a:latin typeface="+mn-lt"/>
                <a:ea typeface="+mn-ea"/>
                <a:cs typeface="+mn-cs"/>
              </a:rPr>
              <a:t>and</a:t>
            </a:r>
            <a:r>
              <a:rPr lang="en-US" sz="2800" kern="1200" spc="-60" dirty="0">
                <a:solidFill>
                  <a:schemeClr val="tx1"/>
                </a:solidFill>
                <a:latin typeface="+mn-lt"/>
                <a:ea typeface="+mn-ea"/>
                <a:cs typeface="+mn-cs"/>
              </a:rPr>
              <a:t> </a:t>
            </a:r>
            <a:r>
              <a:rPr lang="en-US" sz="2800" kern="1200" dirty="0">
                <a:solidFill>
                  <a:schemeClr val="tx1"/>
                </a:solidFill>
                <a:latin typeface="+mn-lt"/>
                <a:ea typeface="+mn-ea"/>
                <a:cs typeface="+mn-cs"/>
              </a:rPr>
              <a:t>four</a:t>
            </a:r>
            <a:r>
              <a:rPr lang="en-US" sz="2800" kern="1200" spc="-65" dirty="0">
                <a:solidFill>
                  <a:schemeClr val="tx1"/>
                </a:solidFill>
                <a:latin typeface="+mn-lt"/>
                <a:ea typeface="+mn-ea"/>
                <a:cs typeface="+mn-cs"/>
              </a:rPr>
              <a:t> </a:t>
            </a:r>
            <a:r>
              <a:rPr lang="en-US" sz="2800" kern="1200" dirty="0">
                <a:solidFill>
                  <a:schemeClr val="tx1"/>
                </a:solidFill>
                <a:latin typeface="+mn-lt"/>
                <a:ea typeface="+mn-ea"/>
                <a:cs typeface="+mn-cs"/>
              </a:rPr>
              <a:t>deployment</a:t>
            </a:r>
            <a:r>
              <a:rPr lang="en-US" sz="2800" kern="1200" spc="-45" dirty="0">
                <a:solidFill>
                  <a:schemeClr val="tx1"/>
                </a:solidFill>
                <a:latin typeface="+mn-lt"/>
                <a:ea typeface="+mn-ea"/>
                <a:cs typeface="+mn-cs"/>
              </a:rPr>
              <a:t> </a:t>
            </a:r>
            <a:r>
              <a:rPr lang="en-US" sz="2800" kern="1200" spc="-10" dirty="0">
                <a:solidFill>
                  <a:schemeClr val="tx1"/>
                </a:solidFill>
                <a:latin typeface="+mn-lt"/>
                <a:ea typeface="+mn-ea"/>
                <a:cs typeface="+mn-cs"/>
              </a:rPr>
              <a:t>models.</a:t>
            </a:r>
            <a:endParaRPr lang="en-US" sz="2800" kern="1200" dirty="0">
              <a:solidFill>
                <a:schemeClr val="tx1"/>
              </a:solidFill>
              <a:latin typeface="+mn-lt"/>
              <a:ea typeface="+mn-ea"/>
              <a:cs typeface="+mn-cs"/>
            </a:endParaRPr>
          </a:p>
        </p:txBody>
      </p:sp>
      <p:sp>
        <p:nvSpPr>
          <p:cNvPr id="5" name="object 5"/>
          <p:cNvSpPr txBox="1">
            <a:spLocks noGrp="1"/>
          </p:cNvSpPr>
          <p:nvPr>
            <p:ph type="sldNum" sz="quarter" idx="7"/>
          </p:nvPr>
        </p:nvSpPr>
        <p:spPr>
          <a:xfrm>
            <a:off x="9541564" y="6356350"/>
            <a:ext cx="1812235"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tint val="75000"/>
                  </a:schemeClr>
                </a:solidFill>
                <a:latin typeface="+mn-lt"/>
                <a:ea typeface="+mn-ea"/>
                <a:cs typeface="+mn-cs"/>
              </a:rPr>
              <a:pPr algn="r" rtl="0">
                <a:spcAft>
                  <a:spcPts val="600"/>
                </a:spcAft>
              </a:pPr>
              <a:t>16</a:t>
            </a:fld>
            <a:endParaRPr lang="en-US" kern="1200" spc="-25">
              <a:solidFill>
                <a:schemeClr val="tx1">
                  <a:tint val="75000"/>
                </a:schemeClr>
              </a:solidFill>
              <a:latin typeface="+mn-lt"/>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459863"/>
            <a:ext cx="10515600" cy="1004594"/>
          </a:xfrm>
          <a:prstGeom prst="rect">
            <a:avLst/>
          </a:prstGeom>
        </p:spPr>
        <p:txBody>
          <a:bodyPr vert="horz" lIns="91440" tIns="45720" rIns="91440" bIns="45720" rtlCol="0" anchor="ctr">
            <a:normAutofit/>
          </a:bodyPr>
          <a:lstStyle/>
          <a:p>
            <a:pPr marL="12700" algn="ctr" rtl="0">
              <a:lnSpc>
                <a:spcPct val="90000"/>
              </a:lnSpc>
              <a:spcBef>
                <a:spcPct val="0"/>
              </a:spcBef>
            </a:pPr>
            <a:r>
              <a:rPr lang="en-US" kern="1200" spc="-10">
                <a:solidFill>
                  <a:srgbClr val="FFFFFF"/>
                </a:solidFill>
                <a:latin typeface="+mj-lt"/>
                <a:ea typeface="+mj-ea"/>
                <a:cs typeface="+mj-cs"/>
              </a:rPr>
              <a:t>Cloud</a:t>
            </a:r>
            <a:r>
              <a:rPr lang="en-US" kern="1200" spc="-220">
                <a:solidFill>
                  <a:srgbClr val="FFFFFF"/>
                </a:solidFill>
                <a:latin typeface="+mj-lt"/>
                <a:ea typeface="+mj-ea"/>
                <a:cs typeface="+mj-cs"/>
              </a:rPr>
              <a:t> </a:t>
            </a:r>
            <a:r>
              <a:rPr lang="en-US" kern="1200" spc="-40">
                <a:solidFill>
                  <a:srgbClr val="FFFFFF"/>
                </a:solidFill>
                <a:latin typeface="+mj-lt"/>
                <a:ea typeface="+mj-ea"/>
                <a:cs typeface="+mj-cs"/>
              </a:rPr>
              <a:t>Characteristics</a:t>
            </a:r>
          </a:p>
        </p:txBody>
      </p:sp>
      <p:sp>
        <p:nvSpPr>
          <p:cNvPr id="13" name="Rectangle: Rounded Corners 12">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rgbClr val="FFFFFF"/>
                </a:solidFill>
                <a:latin typeface="+mn-lt"/>
                <a:ea typeface="+mn-ea"/>
                <a:cs typeface="+mn-cs"/>
              </a:rPr>
              <a:pPr algn="r" rtl="0">
                <a:spcAft>
                  <a:spcPts val="600"/>
                </a:spcAft>
              </a:pPr>
              <a:t>17</a:t>
            </a:fld>
            <a:endParaRPr lang="en-US" kern="1200" spc="-25">
              <a:solidFill>
                <a:srgbClr val="FFFFFF"/>
              </a:solidFill>
              <a:latin typeface="+mn-lt"/>
              <a:ea typeface="+mn-ea"/>
              <a:cs typeface="+mn-cs"/>
            </a:endParaRPr>
          </a:p>
        </p:txBody>
      </p:sp>
      <p:graphicFrame>
        <p:nvGraphicFramePr>
          <p:cNvPr id="7" name="object 3">
            <a:extLst>
              <a:ext uri="{FF2B5EF4-FFF2-40B4-BE49-F238E27FC236}">
                <a16:creationId xmlns:a16="http://schemas.microsoft.com/office/drawing/2014/main" id="{4107B7CF-438D-0453-41D4-ED6773FFF6CB}"/>
              </a:ext>
            </a:extLst>
          </p:cNvPr>
          <p:cNvGraphicFramePr/>
          <p:nvPr>
            <p:extLst>
              <p:ext uri="{D42A27DB-BD31-4B8C-83A1-F6EECF244321}">
                <p14:modId xmlns:p14="http://schemas.microsoft.com/office/powerpoint/2010/main" val="359823932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object 2"/>
          <p:cNvSpPr txBox="1">
            <a:spLocks noGrp="1"/>
          </p:cNvSpPr>
          <p:nvPr>
            <p:ph type="title"/>
          </p:nvPr>
        </p:nvSpPr>
        <p:spPr>
          <a:xfrm>
            <a:off x="5894962" y="479493"/>
            <a:ext cx="5458838" cy="1325563"/>
          </a:xfrm>
          <a:prstGeom prst="rect">
            <a:avLst/>
          </a:prstGeom>
        </p:spPr>
        <p:txBody>
          <a:bodyPr vert="horz" lIns="0" tIns="13335" rIns="0" bIns="0" rtlCol="0">
            <a:normAutofit/>
          </a:bodyPr>
          <a:lstStyle/>
          <a:p>
            <a:pPr marL="12700">
              <a:spcBef>
                <a:spcPts val="105"/>
              </a:spcBef>
            </a:pPr>
            <a:r>
              <a:rPr spc="-10" dirty="0"/>
              <a:t>Cont.…</a:t>
            </a:r>
            <a:endParaRPr lang="en-AU" spc="-10"/>
          </a:p>
        </p:txBody>
      </p:sp>
      <p:sp>
        <p:nvSpPr>
          <p:cNvPr id="17"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object 4" descr="Diagram of cloud service&#10;&#10;AI-generated content may be incorrect."/>
          <p:cNvPicPr/>
          <p:nvPr/>
        </p:nvPicPr>
        <p:blipFill>
          <a:blip r:embed="rId2" cstate="print"/>
          <a:stretch>
            <a:fillRect/>
          </a:stretch>
        </p:blipFill>
        <p:spPr>
          <a:xfrm>
            <a:off x="703182" y="2288412"/>
            <a:ext cx="4777381" cy="211143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6" name="object 6"/>
          <p:cNvSpPr txBox="1">
            <a:spLocks noGrp="1"/>
          </p:cNvSpPr>
          <p:nvPr>
            <p:ph type="sldNum" sz="quarter" idx="7"/>
          </p:nvPr>
        </p:nvSpPr>
        <p:spPr>
          <a:xfrm>
            <a:off x="8610600" y="6356350"/>
            <a:ext cx="2743200" cy="365125"/>
          </a:xfrm>
          <a:prstGeom prst="rect">
            <a:avLst/>
          </a:prstGeom>
        </p:spPr>
        <p:txBody>
          <a:bodyPr vert="horz" lIns="0" tIns="0" rIns="0" bIns="0" rtlCol="0">
            <a:normAutofit/>
          </a:bodyPr>
          <a:lstStyle/>
          <a:p>
            <a:pPr marL="12700">
              <a:spcAft>
                <a:spcPts val="600"/>
              </a:spcAft>
            </a:pPr>
            <a:fld id="{81D60167-4931-47E6-BA6A-407CBD079E47}" type="slidenum">
              <a:rPr spc="-25" dirty="0"/>
              <a:pPr marL="12700">
                <a:spcAft>
                  <a:spcPts val="600"/>
                </a:spcAft>
              </a:pPr>
              <a:t>18</a:t>
            </a:fld>
            <a:endParaRPr lang="en-AU" spc="-25"/>
          </a:p>
        </p:txBody>
      </p:sp>
      <p:graphicFrame>
        <p:nvGraphicFramePr>
          <p:cNvPr id="8" name="object 3">
            <a:extLst>
              <a:ext uri="{FF2B5EF4-FFF2-40B4-BE49-F238E27FC236}">
                <a16:creationId xmlns:a16="http://schemas.microsoft.com/office/drawing/2014/main" id="{C9E279C7-D7AC-CE7F-2F2D-4BB39DE64588}"/>
              </a:ext>
            </a:extLst>
          </p:cNvPr>
          <p:cNvGraphicFramePr/>
          <p:nvPr>
            <p:extLst>
              <p:ext uri="{D42A27DB-BD31-4B8C-83A1-F6EECF244321}">
                <p14:modId xmlns:p14="http://schemas.microsoft.com/office/powerpoint/2010/main" val="3133251327"/>
              </p:ext>
            </p:extLst>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4" name="Rectangle 10263">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65" name="Freeform: Shape 10255">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266" name="Freeform: Shape 10257">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bject 2"/>
          <p:cNvSpPr txBox="1">
            <a:spLocks noGrp="1"/>
          </p:cNvSpPr>
          <p:nvPr>
            <p:ph type="title"/>
          </p:nvPr>
        </p:nvSpPr>
        <p:spPr>
          <a:xfrm>
            <a:off x="438913" y="859536"/>
            <a:ext cx="4832802" cy="1243584"/>
          </a:xfrm>
          <a:prstGeom prst="rect">
            <a:avLst/>
          </a:prstGeom>
        </p:spPr>
        <p:txBody>
          <a:bodyPr vert="horz" lIns="91440" tIns="45720" rIns="91440" bIns="45720" rtlCol="0" anchor="ctr">
            <a:normAutofit/>
          </a:bodyPr>
          <a:lstStyle/>
          <a:p>
            <a:pPr marL="12700" algn="l" rtl="0">
              <a:lnSpc>
                <a:spcPct val="90000"/>
              </a:lnSpc>
              <a:spcBef>
                <a:spcPct val="0"/>
              </a:spcBef>
            </a:pPr>
            <a:r>
              <a:rPr lang="en-US" sz="3400" kern="1200">
                <a:latin typeface="+mj-lt"/>
                <a:cs typeface="+mj-cs"/>
              </a:rPr>
              <a:t>Cloud</a:t>
            </a:r>
            <a:r>
              <a:rPr lang="en-US" sz="3400" kern="1200" spc="-20">
                <a:latin typeface="+mj-lt"/>
                <a:cs typeface="+mj-cs"/>
              </a:rPr>
              <a:t> </a:t>
            </a:r>
            <a:r>
              <a:rPr lang="en-US" sz="3400" kern="1200">
                <a:latin typeface="+mj-lt"/>
                <a:cs typeface="+mj-cs"/>
              </a:rPr>
              <a:t>Service</a:t>
            </a:r>
            <a:r>
              <a:rPr lang="en-US" sz="3400" kern="1200" spc="-30">
                <a:latin typeface="+mj-lt"/>
                <a:cs typeface="+mj-cs"/>
              </a:rPr>
              <a:t> </a:t>
            </a:r>
            <a:r>
              <a:rPr lang="en-US" sz="3400" kern="1200" spc="-10">
                <a:latin typeface="+mj-lt"/>
                <a:cs typeface="+mj-cs"/>
              </a:rPr>
              <a:t>Models</a:t>
            </a:r>
          </a:p>
        </p:txBody>
      </p:sp>
      <p:sp>
        <p:nvSpPr>
          <p:cNvPr id="10267" name="Rectangle 1026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68" name="Rectangle 1026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bject 3"/>
          <p:cNvSpPr txBox="1"/>
          <p:nvPr/>
        </p:nvSpPr>
        <p:spPr>
          <a:xfrm>
            <a:off x="438912" y="2512611"/>
            <a:ext cx="4832803" cy="3664351"/>
          </a:xfrm>
          <a:prstGeom prst="rect">
            <a:avLst/>
          </a:prstGeom>
        </p:spPr>
        <p:txBody>
          <a:bodyPr vert="horz" lIns="91440" tIns="45720" rIns="91440" bIns="45720" rtlCol="0">
            <a:normAutofit/>
          </a:bodyPr>
          <a:lstStyle/>
          <a:p>
            <a:pPr marL="241300" marR="1031875" indent="-228600" algn="l" rtl="0">
              <a:lnSpc>
                <a:spcPct val="90000"/>
              </a:lnSpc>
              <a:spcBef>
                <a:spcPts val="705"/>
              </a:spcBef>
              <a:buFont typeface="Arial" panose="020B0604020202020204" pitchFamily="34" charset="0"/>
              <a:buChar char="•"/>
              <a:tabLst>
                <a:tab pos="241300" algn="l"/>
              </a:tabLst>
            </a:pPr>
            <a:r>
              <a:rPr lang="en-US" sz="1500" kern="1200">
                <a:solidFill>
                  <a:schemeClr val="tx1"/>
                </a:solidFill>
                <a:latin typeface="+mn-lt"/>
                <a:ea typeface="+mn-ea"/>
                <a:cs typeface="+mn-cs"/>
              </a:rPr>
              <a:t>A</a:t>
            </a:r>
            <a:r>
              <a:rPr lang="en-US" sz="1500" kern="1200" spc="-35">
                <a:solidFill>
                  <a:schemeClr val="tx1"/>
                </a:solidFill>
                <a:latin typeface="+mn-lt"/>
                <a:ea typeface="+mn-ea"/>
                <a:cs typeface="+mn-cs"/>
              </a:rPr>
              <a:t> </a:t>
            </a:r>
            <a:r>
              <a:rPr lang="en-US" sz="1500" b="1" i="1" kern="1200">
                <a:solidFill>
                  <a:schemeClr val="tx1"/>
                </a:solidFill>
                <a:latin typeface="+mn-lt"/>
                <a:ea typeface="+mn-ea"/>
                <a:cs typeface="+mn-cs"/>
              </a:rPr>
              <a:t>cloud</a:t>
            </a:r>
            <a:r>
              <a:rPr lang="en-US" sz="1500" b="1" i="1" kern="1200" spc="-10">
                <a:solidFill>
                  <a:schemeClr val="tx1"/>
                </a:solidFill>
                <a:latin typeface="+mn-lt"/>
                <a:ea typeface="+mn-ea"/>
                <a:cs typeface="+mn-cs"/>
              </a:rPr>
              <a:t> </a:t>
            </a:r>
            <a:r>
              <a:rPr lang="en-US" sz="1500" b="1" i="1" kern="1200">
                <a:solidFill>
                  <a:schemeClr val="tx1"/>
                </a:solidFill>
                <a:latin typeface="+mn-lt"/>
                <a:ea typeface="+mn-ea"/>
                <a:cs typeface="+mn-cs"/>
              </a:rPr>
              <a:t>service/delivery</a:t>
            </a:r>
            <a:r>
              <a:rPr lang="en-US" sz="1500" b="1" i="1" kern="1200" spc="-35">
                <a:solidFill>
                  <a:schemeClr val="tx1"/>
                </a:solidFill>
                <a:latin typeface="+mn-lt"/>
                <a:ea typeface="+mn-ea"/>
                <a:cs typeface="+mn-cs"/>
              </a:rPr>
              <a:t> </a:t>
            </a:r>
            <a:r>
              <a:rPr lang="en-US" sz="1500" i="1" kern="1200">
                <a:solidFill>
                  <a:schemeClr val="tx1"/>
                </a:solidFill>
                <a:latin typeface="+mn-lt"/>
                <a:ea typeface="+mn-ea"/>
                <a:cs typeface="+mn-cs"/>
              </a:rPr>
              <a:t>model</a:t>
            </a:r>
            <a:r>
              <a:rPr lang="en-US" sz="1500" i="1" kern="1200" spc="-35">
                <a:solidFill>
                  <a:schemeClr val="tx1"/>
                </a:solidFill>
                <a:latin typeface="+mn-lt"/>
                <a:ea typeface="+mn-ea"/>
                <a:cs typeface="+mn-cs"/>
              </a:rPr>
              <a:t> </a:t>
            </a:r>
            <a:r>
              <a:rPr lang="en-US" sz="1500" kern="1200" spc="-10">
                <a:solidFill>
                  <a:schemeClr val="tx1"/>
                </a:solidFill>
                <a:latin typeface="+mn-lt"/>
                <a:ea typeface="+mn-ea"/>
                <a:cs typeface="+mn-cs"/>
              </a:rPr>
              <a:t>represents</a:t>
            </a:r>
            <a:r>
              <a:rPr lang="en-US" sz="1500" kern="1200" spc="-65">
                <a:solidFill>
                  <a:schemeClr val="tx1"/>
                </a:solidFill>
                <a:latin typeface="+mn-lt"/>
                <a:ea typeface="+mn-ea"/>
                <a:cs typeface="+mn-cs"/>
              </a:rPr>
              <a:t> </a:t>
            </a:r>
            <a:r>
              <a:rPr lang="en-US" sz="1500" kern="1200">
                <a:solidFill>
                  <a:schemeClr val="tx1"/>
                </a:solidFill>
                <a:latin typeface="+mn-lt"/>
                <a:ea typeface="+mn-ea"/>
                <a:cs typeface="+mn-cs"/>
              </a:rPr>
              <a:t>a</a:t>
            </a:r>
            <a:r>
              <a:rPr lang="en-US" sz="1500" kern="1200" spc="-15">
                <a:solidFill>
                  <a:schemeClr val="tx1"/>
                </a:solidFill>
                <a:latin typeface="+mn-lt"/>
                <a:ea typeface="+mn-ea"/>
                <a:cs typeface="+mn-cs"/>
              </a:rPr>
              <a:t> </a:t>
            </a:r>
            <a:r>
              <a:rPr lang="en-US" sz="1500" b="1" kern="1200">
                <a:solidFill>
                  <a:schemeClr val="tx1"/>
                </a:solidFill>
                <a:latin typeface="+mn-lt"/>
                <a:ea typeface="+mn-ea"/>
                <a:cs typeface="+mn-cs"/>
              </a:rPr>
              <a:t>specific,</a:t>
            </a:r>
            <a:r>
              <a:rPr lang="en-US" sz="1500" b="1" kern="1200" spc="-20">
                <a:solidFill>
                  <a:schemeClr val="tx1"/>
                </a:solidFill>
                <a:latin typeface="+mn-lt"/>
                <a:ea typeface="+mn-ea"/>
                <a:cs typeface="+mn-cs"/>
              </a:rPr>
              <a:t> </a:t>
            </a:r>
            <a:r>
              <a:rPr lang="en-US" sz="1500" b="1" kern="1200" spc="-30">
                <a:solidFill>
                  <a:schemeClr val="tx1"/>
                </a:solidFill>
                <a:latin typeface="+mn-lt"/>
                <a:ea typeface="+mn-ea"/>
                <a:cs typeface="+mn-cs"/>
              </a:rPr>
              <a:t>pre-</a:t>
            </a:r>
            <a:r>
              <a:rPr lang="en-US" sz="1500" b="1" kern="1200" spc="-10">
                <a:solidFill>
                  <a:schemeClr val="tx1"/>
                </a:solidFill>
                <a:latin typeface="+mn-lt"/>
                <a:ea typeface="+mn-ea"/>
                <a:cs typeface="+mn-cs"/>
              </a:rPr>
              <a:t>packaged </a:t>
            </a:r>
            <a:r>
              <a:rPr lang="en-US" sz="1500" b="1" kern="1200">
                <a:solidFill>
                  <a:schemeClr val="tx1"/>
                </a:solidFill>
                <a:latin typeface="+mn-lt"/>
                <a:ea typeface="+mn-ea"/>
                <a:cs typeface="+mn-cs"/>
              </a:rPr>
              <a:t>combination</a:t>
            </a:r>
            <a:r>
              <a:rPr lang="en-US" sz="1500" b="1" kern="1200" spc="-60">
                <a:solidFill>
                  <a:schemeClr val="tx1"/>
                </a:solidFill>
                <a:latin typeface="+mn-lt"/>
                <a:ea typeface="+mn-ea"/>
                <a:cs typeface="+mn-cs"/>
              </a:rPr>
              <a:t> </a:t>
            </a:r>
            <a:r>
              <a:rPr lang="en-US" sz="1500" kern="1200">
                <a:solidFill>
                  <a:schemeClr val="tx1"/>
                </a:solidFill>
                <a:latin typeface="+mn-lt"/>
                <a:ea typeface="+mn-ea"/>
                <a:cs typeface="+mn-cs"/>
              </a:rPr>
              <a:t>of</a:t>
            </a:r>
            <a:r>
              <a:rPr lang="en-US" sz="1500" kern="1200" spc="-40">
                <a:solidFill>
                  <a:schemeClr val="tx1"/>
                </a:solidFill>
                <a:latin typeface="+mn-lt"/>
                <a:ea typeface="+mn-ea"/>
                <a:cs typeface="+mn-cs"/>
              </a:rPr>
              <a:t> </a:t>
            </a:r>
            <a:r>
              <a:rPr lang="en-US" sz="1500" kern="1200">
                <a:solidFill>
                  <a:schemeClr val="tx1"/>
                </a:solidFill>
                <a:latin typeface="+mn-lt"/>
                <a:ea typeface="+mn-ea"/>
                <a:cs typeface="+mn-cs"/>
              </a:rPr>
              <a:t>IT</a:t>
            </a:r>
            <a:r>
              <a:rPr lang="en-US" sz="1500" kern="1200" spc="-65">
                <a:solidFill>
                  <a:schemeClr val="tx1"/>
                </a:solidFill>
                <a:latin typeface="+mn-lt"/>
                <a:ea typeface="+mn-ea"/>
                <a:cs typeface="+mn-cs"/>
              </a:rPr>
              <a:t> </a:t>
            </a:r>
            <a:r>
              <a:rPr lang="en-US" sz="1500" kern="1200">
                <a:solidFill>
                  <a:schemeClr val="tx1"/>
                </a:solidFill>
                <a:latin typeface="+mn-lt"/>
                <a:ea typeface="+mn-ea"/>
                <a:cs typeface="+mn-cs"/>
              </a:rPr>
              <a:t>resources</a:t>
            </a:r>
            <a:r>
              <a:rPr lang="en-US" sz="1500" kern="1200" spc="-70">
                <a:solidFill>
                  <a:schemeClr val="tx1"/>
                </a:solidFill>
                <a:latin typeface="+mn-lt"/>
                <a:ea typeface="+mn-ea"/>
                <a:cs typeface="+mn-cs"/>
              </a:rPr>
              <a:t> </a:t>
            </a:r>
            <a:r>
              <a:rPr lang="en-US" sz="1500" kern="1200" spc="-10">
                <a:solidFill>
                  <a:schemeClr val="tx1"/>
                </a:solidFill>
                <a:latin typeface="+mn-lt"/>
                <a:ea typeface="+mn-ea"/>
                <a:cs typeface="+mn-cs"/>
              </a:rPr>
              <a:t>offered</a:t>
            </a:r>
            <a:r>
              <a:rPr lang="en-US" sz="1500" kern="1200" spc="-65">
                <a:solidFill>
                  <a:schemeClr val="tx1"/>
                </a:solidFill>
                <a:latin typeface="+mn-lt"/>
                <a:ea typeface="+mn-ea"/>
                <a:cs typeface="+mn-cs"/>
              </a:rPr>
              <a:t> </a:t>
            </a:r>
            <a:r>
              <a:rPr lang="en-US" sz="1500" kern="1200">
                <a:solidFill>
                  <a:schemeClr val="tx1"/>
                </a:solidFill>
                <a:latin typeface="+mn-lt"/>
                <a:ea typeface="+mn-ea"/>
                <a:cs typeface="+mn-cs"/>
              </a:rPr>
              <a:t>by</a:t>
            </a:r>
            <a:r>
              <a:rPr lang="en-US" sz="1500" kern="1200" spc="-55">
                <a:solidFill>
                  <a:schemeClr val="tx1"/>
                </a:solidFill>
                <a:latin typeface="+mn-lt"/>
                <a:ea typeface="+mn-ea"/>
                <a:cs typeface="+mn-cs"/>
              </a:rPr>
              <a:t> </a:t>
            </a:r>
            <a:r>
              <a:rPr lang="en-US" sz="1500" kern="1200">
                <a:solidFill>
                  <a:schemeClr val="tx1"/>
                </a:solidFill>
                <a:latin typeface="+mn-lt"/>
                <a:ea typeface="+mn-ea"/>
                <a:cs typeface="+mn-cs"/>
              </a:rPr>
              <a:t>a</a:t>
            </a:r>
            <a:r>
              <a:rPr lang="en-US" sz="1500" kern="1200" spc="-40">
                <a:solidFill>
                  <a:schemeClr val="tx1"/>
                </a:solidFill>
                <a:latin typeface="+mn-lt"/>
                <a:ea typeface="+mn-ea"/>
                <a:cs typeface="+mn-cs"/>
              </a:rPr>
              <a:t> </a:t>
            </a:r>
            <a:r>
              <a:rPr lang="en-US" sz="1500" kern="1200">
                <a:solidFill>
                  <a:schemeClr val="tx1"/>
                </a:solidFill>
                <a:latin typeface="+mn-lt"/>
                <a:ea typeface="+mn-ea"/>
                <a:cs typeface="+mn-cs"/>
              </a:rPr>
              <a:t>cloud</a:t>
            </a:r>
            <a:r>
              <a:rPr lang="en-US" sz="1500" kern="1200" spc="-50">
                <a:solidFill>
                  <a:schemeClr val="tx1"/>
                </a:solidFill>
                <a:latin typeface="+mn-lt"/>
                <a:ea typeface="+mn-ea"/>
                <a:cs typeface="+mn-cs"/>
              </a:rPr>
              <a:t> </a:t>
            </a:r>
            <a:r>
              <a:rPr lang="en-US" sz="1500" kern="1200" spc="-10">
                <a:solidFill>
                  <a:schemeClr val="tx1"/>
                </a:solidFill>
                <a:latin typeface="+mn-lt"/>
                <a:ea typeface="+mn-ea"/>
                <a:cs typeface="+mn-cs"/>
              </a:rPr>
              <a:t>provider.</a:t>
            </a:r>
            <a:endParaRPr lang="en-US" sz="1500" kern="1200">
              <a:solidFill>
                <a:schemeClr val="tx1"/>
              </a:solidFill>
              <a:latin typeface="+mn-lt"/>
              <a:ea typeface="+mn-ea"/>
              <a:cs typeface="+mn-cs"/>
            </a:endParaRPr>
          </a:p>
          <a:p>
            <a:pPr marL="241300" marR="5080" indent="-228600" algn="l" rtl="0">
              <a:lnSpc>
                <a:spcPct val="90000"/>
              </a:lnSpc>
              <a:spcBef>
                <a:spcPts val="1015"/>
              </a:spcBef>
              <a:buFont typeface="Arial" panose="020B0604020202020204" pitchFamily="34" charset="0"/>
              <a:buChar char="•"/>
              <a:tabLst>
                <a:tab pos="241300" algn="l"/>
              </a:tabLst>
            </a:pPr>
            <a:r>
              <a:rPr lang="en-US" sz="1500" kern="1200">
                <a:solidFill>
                  <a:schemeClr val="tx1"/>
                </a:solidFill>
                <a:latin typeface="+mn-lt"/>
                <a:ea typeface="+mn-ea"/>
                <a:cs typeface="+mn-cs"/>
              </a:rPr>
              <a:t>Three</a:t>
            </a:r>
            <a:r>
              <a:rPr lang="en-US" sz="1500" kern="1200" spc="-70">
                <a:solidFill>
                  <a:schemeClr val="tx1"/>
                </a:solidFill>
                <a:latin typeface="+mn-lt"/>
                <a:ea typeface="+mn-ea"/>
                <a:cs typeface="+mn-cs"/>
              </a:rPr>
              <a:t> </a:t>
            </a:r>
            <a:r>
              <a:rPr lang="en-US" sz="1500" kern="1200">
                <a:solidFill>
                  <a:schemeClr val="tx1"/>
                </a:solidFill>
                <a:latin typeface="+mn-lt"/>
                <a:ea typeface="+mn-ea"/>
                <a:cs typeface="+mn-cs"/>
              </a:rPr>
              <a:t>common</a:t>
            </a:r>
            <a:r>
              <a:rPr lang="en-US" sz="1500" kern="1200" spc="-30">
                <a:solidFill>
                  <a:schemeClr val="tx1"/>
                </a:solidFill>
                <a:latin typeface="+mn-lt"/>
                <a:ea typeface="+mn-ea"/>
                <a:cs typeface="+mn-cs"/>
              </a:rPr>
              <a:t> </a:t>
            </a:r>
            <a:r>
              <a:rPr lang="en-US" sz="1500" kern="1200">
                <a:solidFill>
                  <a:schemeClr val="tx1"/>
                </a:solidFill>
                <a:latin typeface="+mn-lt"/>
                <a:ea typeface="+mn-ea"/>
                <a:cs typeface="+mn-cs"/>
              </a:rPr>
              <a:t>cloud</a:t>
            </a:r>
            <a:r>
              <a:rPr lang="en-US" sz="1500" kern="1200" spc="-45">
                <a:solidFill>
                  <a:schemeClr val="tx1"/>
                </a:solidFill>
                <a:latin typeface="+mn-lt"/>
                <a:ea typeface="+mn-ea"/>
                <a:cs typeface="+mn-cs"/>
              </a:rPr>
              <a:t> </a:t>
            </a:r>
            <a:r>
              <a:rPr lang="en-US" sz="1500" kern="1200">
                <a:solidFill>
                  <a:schemeClr val="tx1"/>
                </a:solidFill>
                <a:latin typeface="+mn-lt"/>
                <a:ea typeface="+mn-ea"/>
                <a:cs typeface="+mn-cs"/>
              </a:rPr>
              <a:t>delivery</a:t>
            </a:r>
            <a:r>
              <a:rPr lang="en-US" sz="1500" kern="1200" spc="-60">
                <a:solidFill>
                  <a:schemeClr val="tx1"/>
                </a:solidFill>
                <a:latin typeface="+mn-lt"/>
                <a:ea typeface="+mn-ea"/>
                <a:cs typeface="+mn-cs"/>
              </a:rPr>
              <a:t> </a:t>
            </a:r>
            <a:r>
              <a:rPr lang="en-US" sz="1500" kern="1200">
                <a:solidFill>
                  <a:schemeClr val="tx1"/>
                </a:solidFill>
                <a:latin typeface="+mn-lt"/>
                <a:ea typeface="+mn-ea"/>
                <a:cs typeface="+mn-cs"/>
              </a:rPr>
              <a:t>models</a:t>
            </a:r>
            <a:r>
              <a:rPr lang="en-US" sz="1500" kern="1200" spc="-35">
                <a:solidFill>
                  <a:schemeClr val="tx1"/>
                </a:solidFill>
                <a:latin typeface="+mn-lt"/>
                <a:ea typeface="+mn-ea"/>
                <a:cs typeface="+mn-cs"/>
              </a:rPr>
              <a:t> </a:t>
            </a:r>
            <a:r>
              <a:rPr lang="en-US" sz="1500" kern="1200">
                <a:solidFill>
                  <a:schemeClr val="tx1"/>
                </a:solidFill>
                <a:latin typeface="+mn-lt"/>
                <a:ea typeface="+mn-ea"/>
                <a:cs typeface="+mn-cs"/>
              </a:rPr>
              <a:t>have</a:t>
            </a:r>
            <a:r>
              <a:rPr lang="en-US" sz="1500" kern="1200" spc="-50">
                <a:solidFill>
                  <a:schemeClr val="tx1"/>
                </a:solidFill>
                <a:latin typeface="+mn-lt"/>
                <a:ea typeface="+mn-ea"/>
                <a:cs typeface="+mn-cs"/>
              </a:rPr>
              <a:t> </a:t>
            </a:r>
            <a:r>
              <a:rPr lang="en-US" sz="1500" kern="1200">
                <a:solidFill>
                  <a:schemeClr val="tx1"/>
                </a:solidFill>
                <a:latin typeface="+mn-lt"/>
                <a:ea typeface="+mn-ea"/>
                <a:cs typeface="+mn-cs"/>
              </a:rPr>
              <a:t>become</a:t>
            </a:r>
            <a:r>
              <a:rPr lang="en-US" sz="1500" kern="1200" spc="-60">
                <a:solidFill>
                  <a:schemeClr val="tx1"/>
                </a:solidFill>
                <a:latin typeface="+mn-lt"/>
                <a:ea typeface="+mn-ea"/>
                <a:cs typeface="+mn-cs"/>
              </a:rPr>
              <a:t> </a:t>
            </a:r>
            <a:r>
              <a:rPr lang="en-US" sz="1500" kern="1200">
                <a:solidFill>
                  <a:schemeClr val="tx1"/>
                </a:solidFill>
                <a:latin typeface="+mn-lt"/>
                <a:ea typeface="+mn-ea"/>
                <a:cs typeface="+mn-cs"/>
              </a:rPr>
              <a:t>widely</a:t>
            </a:r>
            <a:r>
              <a:rPr lang="en-US" sz="1500" kern="1200" spc="-35">
                <a:solidFill>
                  <a:schemeClr val="tx1"/>
                </a:solidFill>
                <a:latin typeface="+mn-lt"/>
                <a:ea typeface="+mn-ea"/>
                <a:cs typeface="+mn-cs"/>
              </a:rPr>
              <a:t> </a:t>
            </a:r>
            <a:r>
              <a:rPr lang="en-US" sz="1500" kern="1200">
                <a:solidFill>
                  <a:schemeClr val="tx1"/>
                </a:solidFill>
                <a:latin typeface="+mn-lt"/>
                <a:ea typeface="+mn-ea"/>
                <a:cs typeface="+mn-cs"/>
              </a:rPr>
              <a:t>established</a:t>
            </a:r>
            <a:r>
              <a:rPr lang="en-US" sz="1500" kern="1200" spc="-80">
                <a:solidFill>
                  <a:schemeClr val="tx1"/>
                </a:solidFill>
                <a:latin typeface="+mn-lt"/>
                <a:ea typeface="+mn-ea"/>
                <a:cs typeface="+mn-cs"/>
              </a:rPr>
              <a:t> </a:t>
            </a:r>
            <a:r>
              <a:rPr lang="en-US" sz="1500" kern="1200" spc="-25">
                <a:solidFill>
                  <a:schemeClr val="tx1"/>
                </a:solidFill>
                <a:latin typeface="+mn-lt"/>
                <a:ea typeface="+mn-ea"/>
                <a:cs typeface="+mn-cs"/>
              </a:rPr>
              <a:t>and </a:t>
            </a:r>
            <a:r>
              <a:rPr lang="en-US" sz="1500" kern="1200" spc="-10">
                <a:solidFill>
                  <a:schemeClr val="tx1"/>
                </a:solidFill>
                <a:latin typeface="+mn-lt"/>
                <a:ea typeface="+mn-ea"/>
                <a:cs typeface="+mn-cs"/>
              </a:rPr>
              <a:t>formalized:</a:t>
            </a:r>
            <a:endParaRPr lang="en-US" sz="1500" kern="120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500" b="1" kern="1200" spc="-25">
                <a:solidFill>
                  <a:schemeClr val="tx1"/>
                </a:solidFill>
                <a:latin typeface="+mn-lt"/>
                <a:ea typeface="+mn-ea"/>
                <a:cs typeface="+mn-cs"/>
              </a:rPr>
              <a:t>Infrastructure-</a:t>
            </a:r>
            <a:r>
              <a:rPr lang="en-US" sz="1500" b="1" kern="1200" spc="-20">
                <a:solidFill>
                  <a:schemeClr val="tx1"/>
                </a:solidFill>
                <a:latin typeface="+mn-lt"/>
                <a:ea typeface="+mn-ea"/>
                <a:cs typeface="+mn-cs"/>
              </a:rPr>
              <a:t>as-a-</a:t>
            </a:r>
            <a:r>
              <a:rPr lang="en-US" sz="1500" b="1" kern="1200">
                <a:solidFill>
                  <a:schemeClr val="tx1"/>
                </a:solidFill>
                <a:latin typeface="+mn-lt"/>
                <a:ea typeface="+mn-ea"/>
                <a:cs typeface="+mn-cs"/>
              </a:rPr>
              <a:t>Service</a:t>
            </a:r>
            <a:r>
              <a:rPr lang="en-US" sz="1500" b="1" kern="1200" spc="145">
                <a:solidFill>
                  <a:schemeClr val="tx1"/>
                </a:solidFill>
                <a:latin typeface="+mn-lt"/>
                <a:ea typeface="+mn-ea"/>
                <a:cs typeface="+mn-cs"/>
              </a:rPr>
              <a:t> </a:t>
            </a:r>
            <a:r>
              <a:rPr lang="en-US" sz="1500" b="1" kern="1200" spc="-10">
                <a:solidFill>
                  <a:schemeClr val="tx1"/>
                </a:solidFill>
                <a:latin typeface="+mn-lt"/>
                <a:ea typeface="+mn-ea"/>
                <a:cs typeface="+mn-cs"/>
              </a:rPr>
              <a:t>(IaaS)</a:t>
            </a:r>
            <a:endParaRPr lang="en-US" sz="1500" kern="120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500" b="1" kern="1200" spc="-30">
                <a:solidFill>
                  <a:schemeClr val="tx1"/>
                </a:solidFill>
                <a:latin typeface="+mn-lt"/>
                <a:ea typeface="+mn-ea"/>
                <a:cs typeface="+mn-cs"/>
              </a:rPr>
              <a:t>Platform-</a:t>
            </a:r>
            <a:r>
              <a:rPr lang="en-US" sz="1500" b="1" kern="1200" spc="-10">
                <a:solidFill>
                  <a:schemeClr val="tx1"/>
                </a:solidFill>
                <a:latin typeface="+mn-lt"/>
                <a:ea typeface="+mn-ea"/>
                <a:cs typeface="+mn-cs"/>
              </a:rPr>
              <a:t>as-</a:t>
            </a:r>
            <a:r>
              <a:rPr lang="en-US" sz="1500" b="1" kern="1200" spc="-20">
                <a:solidFill>
                  <a:schemeClr val="tx1"/>
                </a:solidFill>
                <a:latin typeface="+mn-lt"/>
                <a:ea typeface="+mn-ea"/>
                <a:cs typeface="+mn-cs"/>
              </a:rPr>
              <a:t>a-</a:t>
            </a:r>
            <a:r>
              <a:rPr lang="en-US" sz="1500" b="1" kern="1200">
                <a:solidFill>
                  <a:schemeClr val="tx1"/>
                </a:solidFill>
                <a:latin typeface="+mn-lt"/>
                <a:ea typeface="+mn-ea"/>
                <a:cs typeface="+mn-cs"/>
              </a:rPr>
              <a:t>Service</a:t>
            </a:r>
            <a:r>
              <a:rPr lang="en-US" sz="1500" b="1" kern="1200" spc="100">
                <a:solidFill>
                  <a:schemeClr val="tx1"/>
                </a:solidFill>
                <a:latin typeface="+mn-lt"/>
                <a:ea typeface="+mn-ea"/>
                <a:cs typeface="+mn-cs"/>
              </a:rPr>
              <a:t> </a:t>
            </a:r>
            <a:r>
              <a:rPr lang="en-US" sz="1500" b="1" kern="1200" spc="-10">
                <a:solidFill>
                  <a:schemeClr val="tx1"/>
                </a:solidFill>
                <a:latin typeface="+mn-lt"/>
                <a:ea typeface="+mn-ea"/>
                <a:cs typeface="+mn-cs"/>
              </a:rPr>
              <a:t>(PaaS)</a:t>
            </a:r>
            <a:endParaRPr lang="en-US" sz="1500" kern="120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500" b="1" kern="1200" spc="-30">
                <a:solidFill>
                  <a:schemeClr val="tx1"/>
                </a:solidFill>
                <a:latin typeface="+mn-lt"/>
                <a:ea typeface="+mn-ea"/>
                <a:cs typeface="+mn-cs"/>
              </a:rPr>
              <a:t>Software-</a:t>
            </a:r>
            <a:r>
              <a:rPr lang="en-US" sz="1500" b="1" kern="1200" spc="-20">
                <a:solidFill>
                  <a:schemeClr val="tx1"/>
                </a:solidFill>
                <a:latin typeface="+mn-lt"/>
                <a:ea typeface="+mn-ea"/>
                <a:cs typeface="+mn-cs"/>
              </a:rPr>
              <a:t>as-</a:t>
            </a:r>
            <a:r>
              <a:rPr lang="en-US" sz="1500" b="1" kern="1200" spc="-10">
                <a:solidFill>
                  <a:schemeClr val="tx1"/>
                </a:solidFill>
                <a:latin typeface="+mn-lt"/>
                <a:ea typeface="+mn-ea"/>
                <a:cs typeface="+mn-cs"/>
              </a:rPr>
              <a:t>a-</a:t>
            </a:r>
            <a:r>
              <a:rPr lang="en-US" sz="1500" b="1" kern="1200">
                <a:solidFill>
                  <a:schemeClr val="tx1"/>
                </a:solidFill>
                <a:latin typeface="+mn-lt"/>
                <a:ea typeface="+mn-ea"/>
                <a:cs typeface="+mn-cs"/>
              </a:rPr>
              <a:t>Service</a:t>
            </a:r>
            <a:r>
              <a:rPr lang="en-US" sz="1500" b="1" kern="1200" spc="114">
                <a:solidFill>
                  <a:schemeClr val="tx1"/>
                </a:solidFill>
                <a:latin typeface="+mn-lt"/>
                <a:ea typeface="+mn-ea"/>
                <a:cs typeface="+mn-cs"/>
              </a:rPr>
              <a:t> </a:t>
            </a:r>
            <a:r>
              <a:rPr lang="en-US" sz="1500" b="1" kern="1200" spc="-10">
                <a:solidFill>
                  <a:schemeClr val="tx1"/>
                </a:solidFill>
                <a:latin typeface="+mn-lt"/>
                <a:ea typeface="+mn-ea"/>
                <a:cs typeface="+mn-cs"/>
              </a:rPr>
              <a:t>(SaaS)</a:t>
            </a:r>
            <a:endParaRPr lang="en-US" sz="1500" kern="1200">
              <a:solidFill>
                <a:schemeClr val="tx1"/>
              </a:solidFill>
              <a:latin typeface="+mn-lt"/>
              <a:ea typeface="+mn-ea"/>
              <a:cs typeface="+mn-cs"/>
            </a:endParaRPr>
          </a:p>
          <a:p>
            <a:pPr marL="241300" marR="207645" indent="-228600" algn="l" rtl="0">
              <a:lnSpc>
                <a:spcPct val="90000"/>
              </a:lnSpc>
              <a:spcBef>
                <a:spcPts val="990"/>
              </a:spcBef>
              <a:buFont typeface="Arial" panose="020B0604020202020204" pitchFamily="34" charset="0"/>
              <a:buChar char="•"/>
              <a:tabLst>
                <a:tab pos="241300" algn="l"/>
              </a:tabLst>
            </a:pPr>
            <a:r>
              <a:rPr lang="en-US" sz="1500" kern="1200">
                <a:solidFill>
                  <a:schemeClr val="tx1"/>
                </a:solidFill>
                <a:latin typeface="+mn-lt"/>
                <a:ea typeface="+mn-ea"/>
                <a:cs typeface="+mn-cs"/>
              </a:rPr>
              <a:t>Many</a:t>
            </a:r>
            <a:r>
              <a:rPr lang="en-US" sz="1500" kern="1200" spc="-40">
                <a:solidFill>
                  <a:schemeClr val="tx1"/>
                </a:solidFill>
                <a:latin typeface="+mn-lt"/>
                <a:ea typeface="+mn-ea"/>
                <a:cs typeface="+mn-cs"/>
              </a:rPr>
              <a:t> </a:t>
            </a:r>
            <a:r>
              <a:rPr lang="en-US" sz="1500" kern="1200" spc="-10">
                <a:solidFill>
                  <a:schemeClr val="tx1"/>
                </a:solidFill>
                <a:latin typeface="+mn-lt"/>
                <a:ea typeface="+mn-ea"/>
                <a:cs typeface="+mn-cs"/>
              </a:rPr>
              <a:t>specialized</a:t>
            </a:r>
            <a:r>
              <a:rPr lang="en-US" sz="1500" kern="1200" spc="-75">
                <a:solidFill>
                  <a:schemeClr val="tx1"/>
                </a:solidFill>
                <a:latin typeface="+mn-lt"/>
                <a:ea typeface="+mn-ea"/>
                <a:cs typeface="+mn-cs"/>
              </a:rPr>
              <a:t> </a:t>
            </a:r>
            <a:r>
              <a:rPr lang="en-US" sz="1500" kern="1200">
                <a:solidFill>
                  <a:schemeClr val="tx1"/>
                </a:solidFill>
                <a:latin typeface="+mn-lt"/>
                <a:ea typeface="+mn-ea"/>
                <a:cs typeface="+mn-cs"/>
              </a:rPr>
              <a:t>variations</a:t>
            </a:r>
            <a:r>
              <a:rPr lang="en-US" sz="1500" kern="1200" spc="-20">
                <a:solidFill>
                  <a:schemeClr val="tx1"/>
                </a:solidFill>
                <a:latin typeface="+mn-lt"/>
                <a:ea typeface="+mn-ea"/>
                <a:cs typeface="+mn-cs"/>
              </a:rPr>
              <a:t> </a:t>
            </a:r>
            <a:r>
              <a:rPr lang="en-US" sz="1500" kern="1200">
                <a:solidFill>
                  <a:schemeClr val="tx1"/>
                </a:solidFill>
                <a:latin typeface="+mn-lt"/>
                <a:ea typeface="+mn-ea"/>
                <a:cs typeface="+mn-cs"/>
              </a:rPr>
              <a:t>of</a:t>
            </a:r>
            <a:r>
              <a:rPr lang="en-US" sz="1500" kern="1200" spc="-25">
                <a:solidFill>
                  <a:schemeClr val="tx1"/>
                </a:solidFill>
                <a:latin typeface="+mn-lt"/>
                <a:ea typeface="+mn-ea"/>
                <a:cs typeface="+mn-cs"/>
              </a:rPr>
              <a:t> </a:t>
            </a:r>
            <a:r>
              <a:rPr lang="en-US" sz="1500" kern="1200">
                <a:solidFill>
                  <a:schemeClr val="tx1"/>
                </a:solidFill>
                <a:latin typeface="+mn-lt"/>
                <a:ea typeface="+mn-ea"/>
                <a:cs typeface="+mn-cs"/>
              </a:rPr>
              <a:t>the</a:t>
            </a:r>
            <a:r>
              <a:rPr lang="en-US" sz="1500" kern="1200" spc="-35">
                <a:solidFill>
                  <a:schemeClr val="tx1"/>
                </a:solidFill>
                <a:latin typeface="+mn-lt"/>
                <a:ea typeface="+mn-ea"/>
                <a:cs typeface="+mn-cs"/>
              </a:rPr>
              <a:t> </a:t>
            </a:r>
            <a:r>
              <a:rPr lang="en-US" sz="1500" kern="1200">
                <a:solidFill>
                  <a:schemeClr val="tx1"/>
                </a:solidFill>
                <a:latin typeface="+mn-lt"/>
                <a:ea typeface="+mn-ea"/>
                <a:cs typeface="+mn-cs"/>
              </a:rPr>
              <a:t>three</a:t>
            </a:r>
            <a:r>
              <a:rPr lang="en-US" sz="1500" kern="1200" spc="-50">
                <a:solidFill>
                  <a:schemeClr val="tx1"/>
                </a:solidFill>
                <a:latin typeface="+mn-lt"/>
                <a:ea typeface="+mn-ea"/>
                <a:cs typeface="+mn-cs"/>
              </a:rPr>
              <a:t> </a:t>
            </a:r>
            <a:r>
              <a:rPr lang="en-US" sz="1500" kern="1200">
                <a:solidFill>
                  <a:schemeClr val="tx1"/>
                </a:solidFill>
                <a:latin typeface="+mn-lt"/>
                <a:ea typeface="+mn-ea"/>
                <a:cs typeface="+mn-cs"/>
              </a:rPr>
              <a:t>base</a:t>
            </a:r>
            <a:r>
              <a:rPr lang="en-US" sz="1500" kern="1200" spc="-45">
                <a:solidFill>
                  <a:schemeClr val="tx1"/>
                </a:solidFill>
                <a:latin typeface="+mn-lt"/>
                <a:ea typeface="+mn-ea"/>
                <a:cs typeface="+mn-cs"/>
              </a:rPr>
              <a:t> </a:t>
            </a:r>
            <a:r>
              <a:rPr lang="en-US" sz="1500" kern="1200">
                <a:solidFill>
                  <a:schemeClr val="tx1"/>
                </a:solidFill>
                <a:latin typeface="+mn-lt"/>
                <a:ea typeface="+mn-ea"/>
                <a:cs typeface="+mn-cs"/>
              </a:rPr>
              <a:t>cloud</a:t>
            </a:r>
            <a:r>
              <a:rPr lang="en-US" sz="1500" kern="1200" spc="-25">
                <a:solidFill>
                  <a:schemeClr val="tx1"/>
                </a:solidFill>
                <a:latin typeface="+mn-lt"/>
                <a:ea typeface="+mn-ea"/>
                <a:cs typeface="+mn-cs"/>
              </a:rPr>
              <a:t> </a:t>
            </a:r>
            <a:r>
              <a:rPr lang="en-US" sz="1500" kern="1200">
                <a:solidFill>
                  <a:schemeClr val="tx1"/>
                </a:solidFill>
                <a:latin typeface="+mn-lt"/>
                <a:ea typeface="+mn-ea"/>
                <a:cs typeface="+mn-cs"/>
              </a:rPr>
              <a:t>delivery</a:t>
            </a:r>
            <a:r>
              <a:rPr lang="en-US" sz="1500" kern="1200" spc="-65">
                <a:solidFill>
                  <a:schemeClr val="tx1"/>
                </a:solidFill>
                <a:latin typeface="+mn-lt"/>
                <a:ea typeface="+mn-ea"/>
                <a:cs typeface="+mn-cs"/>
              </a:rPr>
              <a:t> </a:t>
            </a:r>
            <a:r>
              <a:rPr lang="en-US" sz="1500" kern="1200">
                <a:solidFill>
                  <a:schemeClr val="tx1"/>
                </a:solidFill>
                <a:latin typeface="+mn-lt"/>
                <a:ea typeface="+mn-ea"/>
                <a:cs typeface="+mn-cs"/>
              </a:rPr>
              <a:t>models</a:t>
            </a:r>
            <a:r>
              <a:rPr lang="en-US" sz="1500" kern="1200" spc="-40">
                <a:solidFill>
                  <a:schemeClr val="tx1"/>
                </a:solidFill>
                <a:latin typeface="+mn-lt"/>
                <a:ea typeface="+mn-ea"/>
                <a:cs typeface="+mn-cs"/>
              </a:rPr>
              <a:t> </a:t>
            </a:r>
            <a:r>
              <a:rPr lang="en-US" sz="1500" kern="1200" spc="-20">
                <a:solidFill>
                  <a:schemeClr val="tx1"/>
                </a:solidFill>
                <a:latin typeface="+mn-lt"/>
                <a:ea typeface="+mn-ea"/>
                <a:cs typeface="+mn-cs"/>
              </a:rPr>
              <a:t>have </a:t>
            </a:r>
            <a:r>
              <a:rPr lang="en-US" sz="1500" kern="1200">
                <a:solidFill>
                  <a:schemeClr val="tx1"/>
                </a:solidFill>
                <a:latin typeface="+mn-lt"/>
                <a:ea typeface="+mn-ea"/>
                <a:cs typeface="+mn-cs"/>
              </a:rPr>
              <a:t>emerged,</a:t>
            </a:r>
            <a:r>
              <a:rPr lang="en-US" sz="1500" kern="1200" spc="-60">
                <a:solidFill>
                  <a:schemeClr val="tx1"/>
                </a:solidFill>
                <a:latin typeface="+mn-lt"/>
                <a:ea typeface="+mn-ea"/>
                <a:cs typeface="+mn-cs"/>
              </a:rPr>
              <a:t> </a:t>
            </a:r>
            <a:r>
              <a:rPr lang="en-US" sz="1500" kern="1200">
                <a:solidFill>
                  <a:schemeClr val="tx1"/>
                </a:solidFill>
                <a:latin typeface="+mn-lt"/>
                <a:ea typeface="+mn-ea"/>
                <a:cs typeface="+mn-cs"/>
              </a:rPr>
              <a:t>each</a:t>
            </a:r>
            <a:r>
              <a:rPr lang="en-US" sz="1500" kern="1200" spc="-60">
                <a:solidFill>
                  <a:schemeClr val="tx1"/>
                </a:solidFill>
                <a:latin typeface="+mn-lt"/>
                <a:ea typeface="+mn-ea"/>
                <a:cs typeface="+mn-cs"/>
              </a:rPr>
              <a:t> </a:t>
            </a:r>
            <a:r>
              <a:rPr lang="en-US" sz="1500" kern="1200">
                <a:solidFill>
                  <a:schemeClr val="tx1"/>
                </a:solidFill>
                <a:latin typeface="+mn-lt"/>
                <a:ea typeface="+mn-ea"/>
                <a:cs typeface="+mn-cs"/>
              </a:rPr>
              <a:t>comprised</a:t>
            </a:r>
            <a:r>
              <a:rPr lang="en-US" sz="1500" kern="1200" spc="-45">
                <a:solidFill>
                  <a:schemeClr val="tx1"/>
                </a:solidFill>
                <a:latin typeface="+mn-lt"/>
                <a:ea typeface="+mn-ea"/>
                <a:cs typeface="+mn-cs"/>
              </a:rPr>
              <a:t> </a:t>
            </a:r>
            <a:r>
              <a:rPr lang="en-US" sz="1500" kern="1200">
                <a:solidFill>
                  <a:schemeClr val="tx1"/>
                </a:solidFill>
                <a:latin typeface="+mn-lt"/>
                <a:ea typeface="+mn-ea"/>
                <a:cs typeface="+mn-cs"/>
              </a:rPr>
              <a:t>of</a:t>
            </a:r>
            <a:r>
              <a:rPr lang="en-US" sz="1500" kern="1200" spc="-35">
                <a:solidFill>
                  <a:schemeClr val="tx1"/>
                </a:solidFill>
                <a:latin typeface="+mn-lt"/>
                <a:ea typeface="+mn-ea"/>
                <a:cs typeface="+mn-cs"/>
              </a:rPr>
              <a:t> </a:t>
            </a:r>
            <a:r>
              <a:rPr lang="en-US" sz="1500" kern="1200">
                <a:solidFill>
                  <a:schemeClr val="tx1"/>
                </a:solidFill>
                <a:latin typeface="+mn-lt"/>
                <a:ea typeface="+mn-ea"/>
                <a:cs typeface="+mn-cs"/>
              </a:rPr>
              <a:t>a</a:t>
            </a:r>
            <a:r>
              <a:rPr lang="en-US" sz="1500" kern="1200" spc="-40">
                <a:solidFill>
                  <a:schemeClr val="tx1"/>
                </a:solidFill>
                <a:latin typeface="+mn-lt"/>
                <a:ea typeface="+mn-ea"/>
                <a:cs typeface="+mn-cs"/>
              </a:rPr>
              <a:t> </a:t>
            </a:r>
            <a:r>
              <a:rPr lang="en-US" sz="1500" kern="1200">
                <a:solidFill>
                  <a:schemeClr val="tx1"/>
                </a:solidFill>
                <a:latin typeface="+mn-lt"/>
                <a:ea typeface="+mn-ea"/>
                <a:cs typeface="+mn-cs"/>
              </a:rPr>
              <a:t>distinct</a:t>
            </a:r>
            <a:r>
              <a:rPr lang="en-US" sz="1500" kern="1200" spc="-65">
                <a:solidFill>
                  <a:schemeClr val="tx1"/>
                </a:solidFill>
                <a:latin typeface="+mn-lt"/>
                <a:ea typeface="+mn-ea"/>
                <a:cs typeface="+mn-cs"/>
              </a:rPr>
              <a:t> </a:t>
            </a:r>
            <a:r>
              <a:rPr lang="en-US" sz="1500" kern="1200">
                <a:solidFill>
                  <a:schemeClr val="tx1"/>
                </a:solidFill>
                <a:latin typeface="+mn-lt"/>
                <a:ea typeface="+mn-ea"/>
                <a:cs typeface="+mn-cs"/>
              </a:rPr>
              <a:t>combination</a:t>
            </a:r>
            <a:r>
              <a:rPr lang="en-US" sz="1500" kern="1200" spc="-40">
                <a:solidFill>
                  <a:schemeClr val="tx1"/>
                </a:solidFill>
                <a:latin typeface="+mn-lt"/>
                <a:ea typeface="+mn-ea"/>
                <a:cs typeface="+mn-cs"/>
              </a:rPr>
              <a:t> </a:t>
            </a:r>
            <a:r>
              <a:rPr lang="en-US" sz="1500" kern="1200">
                <a:solidFill>
                  <a:schemeClr val="tx1"/>
                </a:solidFill>
                <a:latin typeface="+mn-lt"/>
                <a:ea typeface="+mn-ea"/>
                <a:cs typeface="+mn-cs"/>
              </a:rPr>
              <a:t>of</a:t>
            </a:r>
            <a:r>
              <a:rPr lang="en-US" sz="1500" kern="1200" spc="-40">
                <a:solidFill>
                  <a:schemeClr val="tx1"/>
                </a:solidFill>
                <a:latin typeface="+mn-lt"/>
                <a:ea typeface="+mn-ea"/>
                <a:cs typeface="+mn-cs"/>
              </a:rPr>
              <a:t> </a:t>
            </a:r>
            <a:r>
              <a:rPr lang="en-US" sz="1500" kern="1200">
                <a:solidFill>
                  <a:schemeClr val="tx1"/>
                </a:solidFill>
                <a:latin typeface="+mn-lt"/>
                <a:ea typeface="+mn-ea"/>
                <a:cs typeface="+mn-cs"/>
              </a:rPr>
              <a:t>IT</a:t>
            </a:r>
            <a:r>
              <a:rPr lang="en-US" sz="1500" kern="1200" spc="-45">
                <a:solidFill>
                  <a:schemeClr val="tx1"/>
                </a:solidFill>
                <a:latin typeface="+mn-lt"/>
                <a:ea typeface="+mn-ea"/>
                <a:cs typeface="+mn-cs"/>
              </a:rPr>
              <a:t> </a:t>
            </a:r>
            <a:r>
              <a:rPr lang="en-US" sz="1500" kern="1200">
                <a:solidFill>
                  <a:schemeClr val="tx1"/>
                </a:solidFill>
                <a:latin typeface="+mn-lt"/>
                <a:ea typeface="+mn-ea"/>
                <a:cs typeface="+mn-cs"/>
              </a:rPr>
              <a:t>resources.</a:t>
            </a:r>
            <a:r>
              <a:rPr lang="en-US" sz="1500" kern="1200" spc="-70">
                <a:solidFill>
                  <a:schemeClr val="tx1"/>
                </a:solidFill>
                <a:latin typeface="+mn-lt"/>
                <a:ea typeface="+mn-ea"/>
                <a:cs typeface="+mn-cs"/>
              </a:rPr>
              <a:t> </a:t>
            </a:r>
            <a:r>
              <a:rPr lang="en-US" sz="1500" kern="1200" spc="-20">
                <a:solidFill>
                  <a:schemeClr val="tx1"/>
                </a:solidFill>
                <a:latin typeface="+mn-lt"/>
                <a:ea typeface="+mn-ea"/>
                <a:cs typeface="+mn-cs"/>
              </a:rPr>
              <a:t>Some </a:t>
            </a:r>
            <a:r>
              <a:rPr lang="en-US" sz="1500" kern="1200">
                <a:solidFill>
                  <a:schemeClr val="tx1"/>
                </a:solidFill>
                <a:latin typeface="+mn-lt"/>
                <a:ea typeface="+mn-ea"/>
                <a:cs typeface="+mn-cs"/>
              </a:rPr>
              <a:t>examples</a:t>
            </a:r>
            <a:r>
              <a:rPr lang="en-US" sz="1500" kern="1200" spc="-145">
                <a:solidFill>
                  <a:schemeClr val="tx1"/>
                </a:solidFill>
                <a:latin typeface="+mn-lt"/>
                <a:ea typeface="+mn-ea"/>
                <a:cs typeface="+mn-cs"/>
              </a:rPr>
              <a:t> </a:t>
            </a:r>
            <a:r>
              <a:rPr lang="en-US" sz="1500" kern="1200" spc="-10">
                <a:solidFill>
                  <a:schemeClr val="tx1"/>
                </a:solidFill>
                <a:latin typeface="+mn-lt"/>
                <a:ea typeface="+mn-ea"/>
                <a:cs typeface="+mn-cs"/>
              </a:rPr>
              <a:t>include:</a:t>
            </a:r>
            <a:endParaRPr lang="en-US" sz="1500" kern="1200">
              <a:solidFill>
                <a:schemeClr val="tx1"/>
              </a:solidFill>
              <a:latin typeface="+mn-lt"/>
              <a:ea typeface="+mn-ea"/>
              <a:cs typeface="+mn-cs"/>
            </a:endParaRPr>
          </a:p>
          <a:p>
            <a:pPr marL="697865" lvl="1" indent="-228600" algn="l" rtl="0">
              <a:lnSpc>
                <a:spcPct val="90000"/>
              </a:lnSpc>
              <a:buFont typeface="Arial" panose="020B0604020202020204" pitchFamily="34" charset="0"/>
              <a:buChar char="•"/>
              <a:tabLst>
                <a:tab pos="697865" algn="l"/>
              </a:tabLst>
            </a:pPr>
            <a:r>
              <a:rPr lang="en-US" sz="1500" kern="1200" spc="-30">
                <a:solidFill>
                  <a:schemeClr val="tx1"/>
                </a:solidFill>
                <a:latin typeface="+mn-lt"/>
                <a:ea typeface="+mn-ea"/>
                <a:cs typeface="+mn-cs"/>
              </a:rPr>
              <a:t>Storage-</a:t>
            </a:r>
            <a:r>
              <a:rPr lang="en-US" sz="1500" kern="1200" spc="-10">
                <a:solidFill>
                  <a:schemeClr val="tx1"/>
                </a:solidFill>
                <a:latin typeface="+mn-lt"/>
                <a:ea typeface="+mn-ea"/>
                <a:cs typeface="+mn-cs"/>
              </a:rPr>
              <a:t>as-a-</a:t>
            </a:r>
            <a:r>
              <a:rPr lang="en-US" sz="1500" kern="1200">
                <a:solidFill>
                  <a:schemeClr val="tx1"/>
                </a:solidFill>
                <a:latin typeface="+mn-lt"/>
                <a:ea typeface="+mn-ea"/>
                <a:cs typeface="+mn-cs"/>
              </a:rPr>
              <a:t>Service,</a:t>
            </a:r>
            <a:r>
              <a:rPr lang="en-US" sz="1500" kern="1200" spc="65">
                <a:solidFill>
                  <a:schemeClr val="tx1"/>
                </a:solidFill>
                <a:latin typeface="+mn-lt"/>
                <a:ea typeface="+mn-ea"/>
                <a:cs typeface="+mn-cs"/>
              </a:rPr>
              <a:t> </a:t>
            </a:r>
            <a:r>
              <a:rPr lang="en-US" sz="1500" kern="1200" spc="-10">
                <a:solidFill>
                  <a:schemeClr val="tx1"/>
                </a:solidFill>
                <a:latin typeface="+mn-lt"/>
                <a:ea typeface="+mn-ea"/>
                <a:cs typeface="+mn-cs"/>
              </a:rPr>
              <a:t>Database-as-a-</a:t>
            </a:r>
            <a:r>
              <a:rPr lang="en-US" sz="1500" kern="1200">
                <a:solidFill>
                  <a:schemeClr val="tx1"/>
                </a:solidFill>
                <a:latin typeface="+mn-lt"/>
                <a:ea typeface="+mn-ea"/>
                <a:cs typeface="+mn-cs"/>
              </a:rPr>
              <a:t>Service,</a:t>
            </a:r>
            <a:r>
              <a:rPr lang="en-US" sz="1500" kern="1200" spc="30">
                <a:solidFill>
                  <a:schemeClr val="tx1"/>
                </a:solidFill>
                <a:latin typeface="+mn-lt"/>
                <a:ea typeface="+mn-ea"/>
                <a:cs typeface="+mn-cs"/>
              </a:rPr>
              <a:t> </a:t>
            </a:r>
            <a:r>
              <a:rPr lang="en-US" sz="1500" kern="1200" spc="-20">
                <a:solidFill>
                  <a:schemeClr val="tx1"/>
                </a:solidFill>
                <a:latin typeface="+mn-lt"/>
                <a:ea typeface="+mn-ea"/>
                <a:cs typeface="+mn-cs"/>
              </a:rPr>
              <a:t>Security-</a:t>
            </a:r>
            <a:r>
              <a:rPr lang="en-US" sz="1500" kern="1200" spc="-10">
                <a:solidFill>
                  <a:schemeClr val="tx1"/>
                </a:solidFill>
                <a:latin typeface="+mn-lt"/>
                <a:ea typeface="+mn-ea"/>
                <a:cs typeface="+mn-cs"/>
              </a:rPr>
              <a:t>as-a-</a:t>
            </a:r>
            <a:r>
              <a:rPr lang="en-US" sz="1500" kern="1200">
                <a:solidFill>
                  <a:schemeClr val="tx1"/>
                </a:solidFill>
                <a:latin typeface="+mn-lt"/>
                <a:ea typeface="+mn-ea"/>
                <a:cs typeface="+mn-cs"/>
              </a:rPr>
              <a:t>Service,</a:t>
            </a:r>
            <a:r>
              <a:rPr lang="en-US" sz="1500" kern="1200" spc="55">
                <a:solidFill>
                  <a:schemeClr val="tx1"/>
                </a:solidFill>
                <a:latin typeface="+mn-lt"/>
                <a:ea typeface="+mn-ea"/>
                <a:cs typeface="+mn-cs"/>
              </a:rPr>
              <a:t> </a:t>
            </a:r>
            <a:r>
              <a:rPr lang="en-US" sz="1500" kern="1200" spc="-10">
                <a:solidFill>
                  <a:schemeClr val="tx1"/>
                </a:solidFill>
                <a:latin typeface="+mn-lt"/>
                <a:ea typeface="+mn-ea"/>
                <a:cs typeface="+mn-cs"/>
              </a:rPr>
              <a:t>Communication-</a:t>
            </a:r>
            <a:endParaRPr lang="en-US" sz="1500" kern="1200">
              <a:solidFill>
                <a:schemeClr val="tx1"/>
              </a:solidFill>
              <a:latin typeface="+mn-lt"/>
              <a:ea typeface="+mn-ea"/>
              <a:cs typeface="+mn-cs"/>
            </a:endParaRPr>
          </a:p>
          <a:p>
            <a:pPr marL="698500" indent="-228600" algn="l" rtl="0">
              <a:lnSpc>
                <a:spcPct val="90000"/>
              </a:lnSpc>
              <a:buFont typeface="Arial" panose="020B0604020202020204" pitchFamily="34" charset="0"/>
              <a:buChar char="•"/>
            </a:pPr>
            <a:r>
              <a:rPr lang="en-US" sz="1500" kern="1200" spc="-10">
                <a:solidFill>
                  <a:schemeClr val="tx1"/>
                </a:solidFill>
                <a:latin typeface="+mn-lt"/>
                <a:ea typeface="+mn-ea"/>
                <a:cs typeface="+mn-cs"/>
              </a:rPr>
              <a:t>as-a-</a:t>
            </a:r>
            <a:r>
              <a:rPr lang="en-US" sz="1500" kern="1200">
                <a:solidFill>
                  <a:schemeClr val="tx1"/>
                </a:solidFill>
                <a:latin typeface="+mn-lt"/>
                <a:ea typeface="+mn-ea"/>
                <a:cs typeface="+mn-cs"/>
              </a:rPr>
              <a:t>Service,</a:t>
            </a:r>
            <a:r>
              <a:rPr lang="en-US" sz="1500" kern="1200" spc="80">
                <a:solidFill>
                  <a:schemeClr val="tx1"/>
                </a:solidFill>
                <a:latin typeface="+mn-lt"/>
                <a:ea typeface="+mn-ea"/>
                <a:cs typeface="+mn-cs"/>
              </a:rPr>
              <a:t> </a:t>
            </a:r>
            <a:r>
              <a:rPr lang="en-US" sz="1500" kern="1200" spc="-25">
                <a:solidFill>
                  <a:schemeClr val="tx1"/>
                </a:solidFill>
                <a:latin typeface="+mn-lt"/>
                <a:ea typeface="+mn-ea"/>
                <a:cs typeface="+mn-cs"/>
              </a:rPr>
              <a:t>Integration-</a:t>
            </a:r>
            <a:r>
              <a:rPr lang="en-US" sz="1500" kern="1200" spc="-10">
                <a:solidFill>
                  <a:schemeClr val="tx1"/>
                </a:solidFill>
                <a:latin typeface="+mn-lt"/>
                <a:ea typeface="+mn-ea"/>
                <a:cs typeface="+mn-cs"/>
              </a:rPr>
              <a:t>as-a-</a:t>
            </a:r>
            <a:r>
              <a:rPr lang="en-US" sz="1500" kern="1200">
                <a:solidFill>
                  <a:schemeClr val="tx1"/>
                </a:solidFill>
                <a:latin typeface="+mn-lt"/>
                <a:ea typeface="+mn-ea"/>
                <a:cs typeface="+mn-cs"/>
              </a:rPr>
              <a:t>Service,</a:t>
            </a:r>
            <a:r>
              <a:rPr lang="en-US" sz="1500" kern="1200" spc="85">
                <a:solidFill>
                  <a:schemeClr val="tx1"/>
                </a:solidFill>
                <a:latin typeface="+mn-lt"/>
                <a:ea typeface="+mn-ea"/>
                <a:cs typeface="+mn-cs"/>
              </a:rPr>
              <a:t> </a:t>
            </a:r>
            <a:r>
              <a:rPr lang="en-US" sz="1500" kern="1200" spc="-45">
                <a:solidFill>
                  <a:schemeClr val="tx1"/>
                </a:solidFill>
                <a:latin typeface="+mn-lt"/>
                <a:ea typeface="+mn-ea"/>
                <a:cs typeface="+mn-cs"/>
              </a:rPr>
              <a:t>Testing-</a:t>
            </a:r>
            <a:r>
              <a:rPr lang="en-US" sz="1500" kern="1200" spc="-10">
                <a:solidFill>
                  <a:schemeClr val="tx1"/>
                </a:solidFill>
                <a:latin typeface="+mn-lt"/>
                <a:ea typeface="+mn-ea"/>
                <a:cs typeface="+mn-cs"/>
              </a:rPr>
              <a:t>as-a-</a:t>
            </a:r>
            <a:r>
              <a:rPr lang="en-US" sz="1500" kern="1200">
                <a:solidFill>
                  <a:schemeClr val="tx1"/>
                </a:solidFill>
                <a:latin typeface="+mn-lt"/>
                <a:ea typeface="+mn-ea"/>
                <a:cs typeface="+mn-cs"/>
              </a:rPr>
              <a:t>Service,</a:t>
            </a:r>
            <a:r>
              <a:rPr lang="en-US" sz="1500" kern="1200" spc="85">
                <a:solidFill>
                  <a:schemeClr val="tx1"/>
                </a:solidFill>
                <a:latin typeface="+mn-lt"/>
                <a:ea typeface="+mn-ea"/>
                <a:cs typeface="+mn-cs"/>
              </a:rPr>
              <a:t> </a:t>
            </a:r>
            <a:r>
              <a:rPr lang="en-US" sz="1500" kern="1200" spc="-20">
                <a:solidFill>
                  <a:schemeClr val="tx1"/>
                </a:solidFill>
                <a:latin typeface="+mn-lt"/>
                <a:ea typeface="+mn-ea"/>
                <a:cs typeface="+mn-cs"/>
              </a:rPr>
              <a:t>Process-</a:t>
            </a:r>
            <a:r>
              <a:rPr lang="en-US" sz="1500" kern="1200" spc="-10">
                <a:solidFill>
                  <a:schemeClr val="tx1"/>
                </a:solidFill>
                <a:latin typeface="+mn-lt"/>
                <a:ea typeface="+mn-ea"/>
                <a:cs typeface="+mn-cs"/>
              </a:rPr>
              <a:t>as-a-Service</a:t>
            </a:r>
            <a:endParaRPr lang="en-US" sz="1500" kern="1200">
              <a:solidFill>
                <a:schemeClr val="tx1"/>
              </a:solidFill>
              <a:latin typeface="+mn-lt"/>
              <a:ea typeface="+mn-ea"/>
              <a:cs typeface="+mn-cs"/>
            </a:endParaRPr>
          </a:p>
        </p:txBody>
      </p:sp>
      <p:pic>
        <p:nvPicPr>
          <p:cNvPr id="10242" name="Picture 2" descr="Difference Between SaaS, IaaS, and PaaS | ICT Innovations">
            <a:extLst>
              <a:ext uri="{FF2B5EF4-FFF2-40B4-BE49-F238E27FC236}">
                <a16:creationId xmlns:a16="http://schemas.microsoft.com/office/drawing/2014/main" id="{5016884C-8F90-BAFD-43B9-3524425602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8530" y="517600"/>
            <a:ext cx="503339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aaS Vs PaaS Vs IaaS – What's The Difference &amp; Examples">
            <a:extLst>
              <a:ext uri="{FF2B5EF4-FFF2-40B4-BE49-F238E27FC236}">
                <a16:creationId xmlns:a16="http://schemas.microsoft.com/office/drawing/2014/main" id="{3AC33011-9CD6-A013-5CC2-109DF71320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93026" y="3796543"/>
            <a:ext cx="5998974" cy="1994657"/>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sldNum" sz="quarter" idx="7"/>
          </p:nvPr>
        </p:nvSpPr>
        <p:spPr>
          <a:xfrm>
            <a:off x="10326623" y="6356350"/>
            <a:ext cx="1426464"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smtClean="0">
                <a:solidFill>
                  <a:schemeClr val="tx1">
                    <a:lumMod val="50000"/>
                    <a:lumOff val="50000"/>
                  </a:schemeClr>
                </a:solidFill>
                <a:latin typeface="+mn-lt"/>
                <a:ea typeface="+mn-ea"/>
                <a:cs typeface="+mn-cs"/>
              </a:rPr>
              <a:pPr algn="r" rtl="0">
                <a:spcAft>
                  <a:spcPts val="600"/>
                </a:spcAft>
              </a:pPr>
              <a:t>19</a:t>
            </a:fld>
            <a:endParaRPr lang="en-US" kern="1200" spc="-25">
              <a:solidFill>
                <a:schemeClr val="tx1">
                  <a:lumMod val="50000"/>
                  <a:lumOff val="50000"/>
                </a:schemeClr>
              </a:solidFill>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40080" y="325369"/>
            <a:ext cx="4368602" cy="1956841"/>
          </a:xfrm>
          <a:prstGeom prst="rect">
            <a:avLst/>
          </a:prstGeom>
        </p:spPr>
        <p:txBody>
          <a:bodyPr vert="horz" lIns="91440" tIns="45720" rIns="91440" bIns="45720" rtlCol="0" anchor="b">
            <a:normAutofit/>
          </a:bodyPr>
          <a:lstStyle/>
          <a:p>
            <a:pPr marL="12700" algn="l" rtl="0">
              <a:lnSpc>
                <a:spcPct val="90000"/>
              </a:lnSpc>
              <a:spcBef>
                <a:spcPct val="0"/>
              </a:spcBef>
            </a:pPr>
            <a:r>
              <a:rPr lang="en-US" sz="4200" kern="1200">
                <a:latin typeface="+mj-lt"/>
                <a:cs typeface="+mj-cs"/>
              </a:rPr>
              <a:t>Cloud</a:t>
            </a:r>
            <a:r>
              <a:rPr lang="en-US" sz="4200" kern="1200" spc="-145">
                <a:latin typeface="+mj-lt"/>
                <a:cs typeface="+mj-cs"/>
              </a:rPr>
              <a:t> </a:t>
            </a:r>
            <a:r>
              <a:rPr lang="en-US" sz="4200" kern="1200">
                <a:latin typeface="+mj-lt"/>
                <a:cs typeface="+mj-cs"/>
              </a:rPr>
              <a:t>Migration</a:t>
            </a:r>
            <a:r>
              <a:rPr lang="en-US" sz="4200" kern="1200" spc="-140">
                <a:latin typeface="+mj-lt"/>
                <a:cs typeface="+mj-cs"/>
              </a:rPr>
              <a:t> </a:t>
            </a:r>
            <a:r>
              <a:rPr lang="en-US" sz="4200" kern="1200">
                <a:latin typeface="+mj-lt"/>
                <a:cs typeface="+mj-cs"/>
              </a:rPr>
              <a:t>Strategy</a:t>
            </a:r>
            <a:r>
              <a:rPr lang="en-US" sz="4200" kern="1200" spc="-140">
                <a:latin typeface="+mj-lt"/>
                <a:cs typeface="+mj-cs"/>
              </a:rPr>
              <a:t> </a:t>
            </a:r>
            <a:r>
              <a:rPr lang="en-US" sz="4200" kern="1200">
                <a:latin typeface="+mj-lt"/>
                <a:cs typeface="+mj-cs"/>
              </a:rPr>
              <a:t>for</a:t>
            </a:r>
            <a:r>
              <a:rPr lang="en-US" sz="4200" kern="1200" spc="-140">
                <a:latin typeface="+mj-lt"/>
                <a:cs typeface="+mj-cs"/>
              </a:rPr>
              <a:t> </a:t>
            </a:r>
            <a:r>
              <a:rPr lang="en-US" sz="4200" kern="1200" spc="-30">
                <a:latin typeface="+mj-lt"/>
                <a:cs typeface="+mj-cs"/>
              </a:rPr>
              <a:t>ATN (Case Study)</a:t>
            </a:r>
          </a:p>
        </p:txBody>
      </p:sp>
      <p:sp>
        <p:nvSpPr>
          <p:cNvPr id="20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304800" y="2872899"/>
            <a:ext cx="6477000" cy="3320668"/>
          </a:xfrm>
          <a:prstGeom prst="rect">
            <a:avLst/>
          </a:prstGeom>
        </p:spPr>
        <p:txBody>
          <a:bodyPr vert="horz" lIns="91440" tIns="45720" rIns="91440" bIns="45720" rtlCol="0">
            <a:normAutofit/>
          </a:bodyPr>
          <a:lstStyle/>
          <a:p>
            <a:pPr marL="240029" indent="-228600" algn="l" rtl="0">
              <a:lnSpc>
                <a:spcPct val="90000"/>
              </a:lnSpc>
              <a:spcBef>
                <a:spcPts val="385"/>
              </a:spcBef>
              <a:buFont typeface="Arial" panose="020B0604020202020204" pitchFamily="34" charset="0"/>
              <a:buChar char="•"/>
              <a:tabLst>
                <a:tab pos="240029" algn="l"/>
              </a:tabLst>
            </a:pPr>
            <a:r>
              <a:rPr lang="en-US" sz="1600" kern="1200" spc="-10" dirty="0">
                <a:solidFill>
                  <a:schemeClr val="tx1"/>
                </a:solidFill>
                <a:latin typeface="+mn-lt"/>
                <a:ea typeface="+mn-ea"/>
                <a:cs typeface="+mn-cs"/>
              </a:rPr>
              <a:t>Overview:</a:t>
            </a:r>
            <a:endParaRPr lang="en-US" sz="1600" kern="1200" dirty="0">
              <a:solidFill>
                <a:schemeClr val="tx1"/>
              </a:solidFill>
              <a:latin typeface="+mn-lt"/>
              <a:ea typeface="+mn-ea"/>
              <a:cs typeface="+mn-cs"/>
            </a:endParaRPr>
          </a:p>
          <a:p>
            <a:pPr marL="697230" marR="5080" lvl="1" indent="-228600" algn="just" rtl="0">
              <a:lnSpc>
                <a:spcPct val="90000"/>
              </a:lnSpc>
              <a:spcBef>
                <a:spcPts val="575"/>
              </a:spcBef>
              <a:buFont typeface="Arial" panose="020B0604020202020204" pitchFamily="34" charset="0"/>
              <a:buChar char="•"/>
              <a:tabLst>
                <a:tab pos="698500" algn="l"/>
              </a:tabLst>
            </a:pPr>
            <a:r>
              <a:rPr lang="en-US" sz="1600" kern="1200" dirty="0">
                <a:solidFill>
                  <a:schemeClr val="tx1"/>
                </a:solidFill>
                <a:latin typeface="+mn-lt"/>
                <a:ea typeface="+mn-ea"/>
                <a:cs typeface="+mn-cs"/>
              </a:rPr>
              <a:t>Atlantic</a:t>
            </a:r>
            <a:r>
              <a:rPr lang="en-US" sz="1600" kern="1200" spc="-70" dirty="0">
                <a:solidFill>
                  <a:schemeClr val="tx1"/>
                </a:solidFill>
                <a:latin typeface="+mn-lt"/>
                <a:ea typeface="+mn-ea"/>
                <a:cs typeface="+mn-cs"/>
              </a:rPr>
              <a:t> </a:t>
            </a:r>
            <a:r>
              <a:rPr lang="en-US" sz="1600" kern="1200" spc="-60" dirty="0">
                <a:solidFill>
                  <a:schemeClr val="tx1"/>
                </a:solidFill>
                <a:latin typeface="+mn-lt"/>
                <a:ea typeface="+mn-ea"/>
                <a:cs typeface="+mn-cs"/>
              </a:rPr>
              <a:t>Tele-</a:t>
            </a:r>
            <a:r>
              <a:rPr lang="en-US" sz="1600" kern="1200" dirty="0">
                <a:solidFill>
                  <a:schemeClr val="tx1"/>
                </a:solidFill>
                <a:latin typeface="+mn-lt"/>
                <a:ea typeface="+mn-ea"/>
                <a:cs typeface="+mn-cs"/>
              </a:rPr>
              <a:t>Network,</a:t>
            </a:r>
            <a:r>
              <a:rPr lang="en-US" sz="1600" kern="1200" spc="-45" dirty="0">
                <a:solidFill>
                  <a:schemeClr val="tx1"/>
                </a:solidFill>
                <a:latin typeface="+mn-lt"/>
                <a:ea typeface="+mn-ea"/>
                <a:cs typeface="+mn-cs"/>
              </a:rPr>
              <a:t> </a:t>
            </a:r>
            <a:r>
              <a:rPr lang="en-US" sz="1600" kern="1200" spc="-10" dirty="0">
                <a:solidFill>
                  <a:schemeClr val="tx1"/>
                </a:solidFill>
                <a:latin typeface="+mn-lt"/>
                <a:ea typeface="+mn-ea"/>
                <a:cs typeface="+mn-cs"/>
              </a:rPr>
              <a:t>Inc.,(ATN),</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leading</a:t>
            </a:r>
            <a:r>
              <a:rPr lang="en-US" sz="1600" kern="1200" spc="-45" dirty="0">
                <a:solidFill>
                  <a:schemeClr val="tx1"/>
                </a:solidFill>
                <a:latin typeface="+mn-lt"/>
                <a:ea typeface="+mn-ea"/>
                <a:cs typeface="+mn-cs"/>
              </a:rPr>
              <a:t> </a:t>
            </a:r>
            <a:r>
              <a:rPr lang="en-US" sz="1600" kern="1200" spc="-10" dirty="0">
                <a:solidFill>
                  <a:schemeClr val="tx1"/>
                </a:solidFill>
                <a:latin typeface="+mn-lt"/>
                <a:ea typeface="+mn-ea"/>
                <a:cs typeface="+mn-cs"/>
              </a:rPr>
              <a:t>telecommunications</a:t>
            </a:r>
            <a:r>
              <a:rPr lang="en-US" sz="1600" kern="1200" spc="-90" dirty="0">
                <a:solidFill>
                  <a:schemeClr val="tx1"/>
                </a:solidFill>
                <a:latin typeface="+mn-lt"/>
                <a:ea typeface="+mn-ea"/>
                <a:cs typeface="+mn-cs"/>
              </a:rPr>
              <a:t> </a:t>
            </a:r>
            <a:r>
              <a:rPr lang="en-US" sz="1600" kern="1200" spc="-10" dirty="0">
                <a:solidFill>
                  <a:schemeClr val="tx1"/>
                </a:solidFill>
                <a:latin typeface="+mn-lt"/>
                <a:ea typeface="+mn-ea"/>
                <a:cs typeface="+mn-cs"/>
              </a:rPr>
              <a:t>equipment </a:t>
            </a:r>
            <a:r>
              <a:rPr lang="en-US" sz="1600" kern="1200" spc="-30" dirty="0">
                <a:solidFill>
                  <a:schemeClr val="tx1"/>
                </a:solidFill>
                <a:latin typeface="+mn-lt"/>
                <a:ea typeface="+mn-ea"/>
                <a:cs typeface="+mn-cs"/>
              </a:rPr>
              <a:t>provider,</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faces</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challenges</a:t>
            </a:r>
            <a:r>
              <a:rPr lang="en-US" sz="1600" kern="1200" spc="-70" dirty="0">
                <a:solidFill>
                  <a:schemeClr val="tx1"/>
                </a:solidFill>
                <a:latin typeface="+mn-lt"/>
                <a:ea typeface="+mn-ea"/>
                <a:cs typeface="+mn-cs"/>
              </a:rPr>
              <a:t> </a:t>
            </a:r>
            <a:r>
              <a:rPr lang="en-US" sz="1600" kern="1200" dirty="0">
                <a:solidFill>
                  <a:schemeClr val="tx1"/>
                </a:solidFill>
                <a:latin typeface="+mn-lt"/>
                <a:ea typeface="+mn-ea"/>
                <a:cs typeface="+mn-cs"/>
              </a:rPr>
              <a:t>due</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complex</a:t>
            </a:r>
            <a:r>
              <a:rPr lang="en-US" sz="1600" kern="1200" spc="-75" dirty="0">
                <a:solidFill>
                  <a:schemeClr val="tx1"/>
                </a:solidFill>
                <a:latin typeface="+mn-lt"/>
                <a:ea typeface="+mn-ea"/>
                <a:cs typeface="+mn-cs"/>
              </a:rPr>
              <a:t> </a:t>
            </a:r>
            <a:r>
              <a:rPr lang="en-US" sz="1600" kern="1200" dirty="0">
                <a:solidFill>
                  <a:schemeClr val="tx1"/>
                </a:solidFill>
                <a:latin typeface="+mn-lt"/>
                <a:ea typeface="+mn-ea"/>
                <a:cs typeface="+mn-cs"/>
              </a:rPr>
              <a:t>IT</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landscape</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resulting</a:t>
            </a:r>
            <a:r>
              <a:rPr lang="en-US" sz="1600" kern="1200" spc="-65" dirty="0">
                <a:solidFill>
                  <a:schemeClr val="tx1"/>
                </a:solidFill>
                <a:latin typeface="+mn-lt"/>
                <a:ea typeface="+mn-ea"/>
                <a:cs typeface="+mn-cs"/>
              </a:rPr>
              <a:t> </a:t>
            </a:r>
            <a:r>
              <a:rPr lang="en-US" sz="1600" kern="1200" spc="-20" dirty="0">
                <a:solidFill>
                  <a:schemeClr val="tx1"/>
                </a:solidFill>
                <a:latin typeface="+mn-lt"/>
                <a:ea typeface="+mn-ea"/>
                <a:cs typeface="+mn-cs"/>
              </a:rPr>
              <a:t>from </a:t>
            </a:r>
            <a:r>
              <a:rPr lang="en-US" sz="1600" kern="1200" spc="-10" dirty="0">
                <a:solidFill>
                  <a:schemeClr val="tx1"/>
                </a:solidFill>
                <a:latin typeface="+mn-lt"/>
                <a:ea typeface="+mn-ea"/>
                <a:cs typeface="+mn-cs"/>
              </a:rPr>
              <a:t>acquisitions.</a:t>
            </a:r>
            <a:endParaRPr lang="en-US" sz="1600" kern="1200" dirty="0">
              <a:solidFill>
                <a:schemeClr val="tx1"/>
              </a:solidFill>
              <a:latin typeface="+mn-lt"/>
              <a:ea typeface="+mn-ea"/>
              <a:cs typeface="+mn-cs"/>
            </a:endParaRPr>
          </a:p>
          <a:p>
            <a:pPr marL="697230" marR="174625" lvl="1" indent="-228600" algn="just" rtl="0">
              <a:lnSpc>
                <a:spcPct val="90000"/>
              </a:lnSpc>
              <a:spcBef>
                <a:spcPts val="509"/>
              </a:spcBef>
              <a:buFont typeface="Arial" panose="020B0604020202020204" pitchFamily="34" charset="0"/>
              <a:buChar char="•"/>
              <a:tabLst>
                <a:tab pos="698500" algn="l"/>
              </a:tabLst>
            </a:pPr>
            <a:r>
              <a:rPr lang="en-US" sz="1600" kern="1200" dirty="0">
                <a:solidFill>
                  <a:schemeClr val="tx1"/>
                </a:solidFill>
                <a:latin typeface="+mn-lt"/>
                <a:ea typeface="+mn-ea"/>
                <a:cs typeface="+mn-cs"/>
              </a:rPr>
              <a:t>Seeking</a:t>
            </a:r>
            <a:r>
              <a:rPr lang="en-US" sz="1600" kern="1200" spc="-90"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80" dirty="0">
                <a:solidFill>
                  <a:schemeClr val="tx1"/>
                </a:solidFill>
                <a:latin typeface="+mn-lt"/>
                <a:ea typeface="+mn-ea"/>
                <a:cs typeface="+mn-cs"/>
              </a:rPr>
              <a:t> </a:t>
            </a:r>
            <a:r>
              <a:rPr lang="en-US" sz="1600" kern="1200" dirty="0">
                <a:solidFill>
                  <a:schemeClr val="tx1"/>
                </a:solidFill>
                <a:latin typeface="+mn-lt"/>
                <a:ea typeface="+mn-ea"/>
                <a:cs typeface="+mn-cs"/>
              </a:rPr>
              <a:t>improve</a:t>
            </a:r>
            <a:r>
              <a:rPr lang="en-US" sz="1600" kern="1200" spc="-80" dirty="0">
                <a:solidFill>
                  <a:schemeClr val="tx1"/>
                </a:solidFill>
                <a:latin typeface="+mn-lt"/>
                <a:ea typeface="+mn-ea"/>
                <a:cs typeface="+mn-cs"/>
              </a:rPr>
              <a:t> </a:t>
            </a:r>
            <a:r>
              <a:rPr lang="en-US" sz="1600" kern="1200" dirty="0">
                <a:solidFill>
                  <a:schemeClr val="tx1"/>
                </a:solidFill>
                <a:latin typeface="+mn-lt"/>
                <a:ea typeface="+mn-ea"/>
                <a:cs typeface="+mn-cs"/>
              </a:rPr>
              <a:t>competitiveness</a:t>
            </a:r>
            <a:r>
              <a:rPr lang="en-US" sz="1600" kern="1200" spc="-80" dirty="0">
                <a:solidFill>
                  <a:schemeClr val="tx1"/>
                </a:solidFill>
                <a:latin typeface="+mn-lt"/>
                <a:ea typeface="+mn-ea"/>
                <a:cs typeface="+mn-cs"/>
              </a:rPr>
              <a:t> </a:t>
            </a:r>
            <a:r>
              <a:rPr lang="en-US" sz="1600" kern="1200" dirty="0">
                <a:solidFill>
                  <a:schemeClr val="tx1"/>
                </a:solidFill>
                <a:latin typeface="+mn-lt"/>
                <a:ea typeface="+mn-ea"/>
                <a:cs typeface="+mn-cs"/>
              </a:rPr>
              <a:t>and</a:t>
            </a:r>
            <a:r>
              <a:rPr lang="en-US" sz="1600" kern="1200" spc="-80" dirty="0">
                <a:solidFill>
                  <a:schemeClr val="tx1"/>
                </a:solidFill>
                <a:latin typeface="+mn-lt"/>
                <a:ea typeface="+mn-ea"/>
                <a:cs typeface="+mn-cs"/>
              </a:rPr>
              <a:t> </a:t>
            </a:r>
            <a:r>
              <a:rPr lang="en-US" sz="1600" kern="1200" dirty="0">
                <a:solidFill>
                  <a:schemeClr val="tx1"/>
                </a:solidFill>
                <a:latin typeface="+mn-lt"/>
                <a:ea typeface="+mn-ea"/>
                <a:cs typeface="+mn-cs"/>
              </a:rPr>
              <a:t>reduce</a:t>
            </a:r>
            <a:r>
              <a:rPr lang="en-US" sz="1600" kern="1200" spc="-70" dirty="0">
                <a:solidFill>
                  <a:schemeClr val="tx1"/>
                </a:solidFill>
                <a:latin typeface="+mn-lt"/>
                <a:ea typeface="+mn-ea"/>
                <a:cs typeface="+mn-cs"/>
              </a:rPr>
              <a:t> </a:t>
            </a:r>
            <a:r>
              <a:rPr lang="en-US" sz="1600" kern="1200" dirty="0">
                <a:solidFill>
                  <a:schemeClr val="tx1"/>
                </a:solidFill>
                <a:latin typeface="+mn-lt"/>
                <a:ea typeface="+mn-ea"/>
                <a:cs typeface="+mn-cs"/>
              </a:rPr>
              <a:t>costs,</a:t>
            </a:r>
            <a:r>
              <a:rPr lang="en-US" sz="1600" kern="1200" spc="-90" dirty="0">
                <a:solidFill>
                  <a:schemeClr val="tx1"/>
                </a:solidFill>
                <a:latin typeface="+mn-lt"/>
                <a:ea typeface="+mn-ea"/>
                <a:cs typeface="+mn-cs"/>
              </a:rPr>
              <a:t> </a:t>
            </a:r>
            <a:r>
              <a:rPr lang="en-US" sz="1600" kern="1200" spc="-45" dirty="0">
                <a:solidFill>
                  <a:schemeClr val="tx1"/>
                </a:solidFill>
                <a:latin typeface="+mn-lt"/>
                <a:ea typeface="+mn-ea"/>
                <a:cs typeface="+mn-cs"/>
              </a:rPr>
              <a:t>ATN</a:t>
            </a:r>
            <a:r>
              <a:rPr lang="en-US" sz="1600" kern="1200" spc="-75" dirty="0">
                <a:solidFill>
                  <a:schemeClr val="tx1"/>
                </a:solidFill>
                <a:latin typeface="+mn-lt"/>
                <a:ea typeface="+mn-ea"/>
                <a:cs typeface="+mn-cs"/>
              </a:rPr>
              <a:t> </a:t>
            </a:r>
            <a:r>
              <a:rPr lang="en-US" sz="1600" kern="1200" dirty="0">
                <a:solidFill>
                  <a:schemeClr val="tx1"/>
                </a:solidFill>
                <a:latin typeface="+mn-lt"/>
                <a:ea typeface="+mn-ea"/>
                <a:cs typeface="+mn-cs"/>
              </a:rPr>
              <a:t>explores</a:t>
            </a:r>
            <a:r>
              <a:rPr lang="en-US" sz="1600" kern="1200" spc="-75" dirty="0">
                <a:solidFill>
                  <a:schemeClr val="tx1"/>
                </a:solidFill>
                <a:latin typeface="+mn-lt"/>
                <a:ea typeface="+mn-ea"/>
                <a:cs typeface="+mn-cs"/>
              </a:rPr>
              <a:t> </a:t>
            </a:r>
            <a:r>
              <a:rPr lang="en-US" sz="1600" kern="1200" spc="-10" dirty="0">
                <a:solidFill>
                  <a:schemeClr val="tx1"/>
                </a:solidFill>
                <a:latin typeface="+mn-lt"/>
                <a:ea typeface="+mn-ea"/>
                <a:cs typeface="+mn-cs"/>
              </a:rPr>
              <a:t>cloud </a:t>
            </a:r>
            <a:r>
              <a:rPr lang="en-US" sz="1600" kern="1200" dirty="0">
                <a:solidFill>
                  <a:schemeClr val="tx1"/>
                </a:solidFill>
                <a:latin typeface="+mn-lt"/>
                <a:ea typeface="+mn-ea"/>
                <a:cs typeface="+mn-cs"/>
              </a:rPr>
              <a:t>computing</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adoption</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as</a:t>
            </a:r>
            <a:r>
              <a:rPr lang="en-US" sz="1600" kern="1200" spc="-25"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30" dirty="0">
                <a:solidFill>
                  <a:schemeClr val="tx1"/>
                </a:solidFill>
                <a:latin typeface="+mn-lt"/>
                <a:ea typeface="+mn-ea"/>
                <a:cs typeface="+mn-cs"/>
              </a:rPr>
              <a:t> </a:t>
            </a:r>
            <a:r>
              <a:rPr lang="en-US" sz="1600" kern="1200" spc="-10" dirty="0">
                <a:solidFill>
                  <a:schemeClr val="tx1"/>
                </a:solidFill>
                <a:latin typeface="+mn-lt"/>
                <a:ea typeface="+mn-ea"/>
                <a:cs typeface="+mn-cs"/>
              </a:rPr>
              <a:t>solution.</a:t>
            </a:r>
            <a:endParaRPr lang="en-US" sz="1600" kern="1200" dirty="0">
              <a:solidFill>
                <a:schemeClr val="tx1"/>
              </a:solidFill>
              <a:latin typeface="+mn-lt"/>
              <a:ea typeface="+mn-ea"/>
              <a:cs typeface="+mn-cs"/>
            </a:endParaRPr>
          </a:p>
          <a:p>
            <a:pPr marL="240029" indent="-228600" algn="just" rtl="0">
              <a:lnSpc>
                <a:spcPct val="90000"/>
              </a:lnSpc>
              <a:spcBef>
                <a:spcPts val="600"/>
              </a:spcBef>
              <a:buFont typeface="Arial" panose="020B0604020202020204" pitchFamily="34" charset="0"/>
              <a:buChar char="•"/>
              <a:tabLst>
                <a:tab pos="240029" algn="l"/>
              </a:tabLst>
            </a:pPr>
            <a:r>
              <a:rPr lang="en-US" sz="1600" kern="1200" spc="-10" dirty="0">
                <a:solidFill>
                  <a:schemeClr val="tx1"/>
                </a:solidFill>
                <a:latin typeface="+mn-lt"/>
                <a:ea typeface="+mn-ea"/>
                <a:cs typeface="+mn-cs"/>
              </a:rPr>
              <a:t>Challenges:</a:t>
            </a:r>
            <a:endParaRPr lang="en-US" sz="1600" kern="1200" dirty="0">
              <a:solidFill>
                <a:schemeClr val="tx1"/>
              </a:solidFill>
              <a:latin typeface="+mn-lt"/>
              <a:ea typeface="+mn-ea"/>
              <a:cs typeface="+mn-cs"/>
            </a:endParaRPr>
          </a:p>
          <a:p>
            <a:pPr marL="697230" marR="92710" lvl="1" indent="-228600" algn="just" rtl="0">
              <a:lnSpc>
                <a:spcPct val="90000"/>
              </a:lnSpc>
              <a:spcBef>
                <a:spcPts val="575"/>
              </a:spcBef>
              <a:buFont typeface="Arial" panose="020B0604020202020204" pitchFamily="34" charset="0"/>
              <a:buChar char="•"/>
              <a:tabLst>
                <a:tab pos="698500" algn="l"/>
              </a:tabLst>
            </a:pPr>
            <a:r>
              <a:rPr lang="en-US" sz="1600" kern="1200" spc="-10" dirty="0">
                <a:solidFill>
                  <a:schemeClr val="tx1"/>
                </a:solidFill>
                <a:latin typeface="+mn-lt"/>
                <a:ea typeface="+mn-ea"/>
                <a:cs typeface="+mn-cs"/>
              </a:rPr>
              <a:t>Heterogeneous</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IT</a:t>
            </a:r>
            <a:r>
              <a:rPr lang="en-US" sz="1600" kern="1200" spc="-55" dirty="0">
                <a:solidFill>
                  <a:schemeClr val="tx1"/>
                </a:solidFill>
                <a:latin typeface="+mn-lt"/>
                <a:ea typeface="+mn-ea"/>
                <a:cs typeface="+mn-cs"/>
              </a:rPr>
              <a:t> </a:t>
            </a:r>
            <a:r>
              <a:rPr lang="en-US" sz="1600" kern="1200" spc="-20" dirty="0">
                <a:solidFill>
                  <a:schemeClr val="tx1"/>
                </a:solidFill>
                <a:latin typeface="+mn-lt"/>
                <a:ea typeface="+mn-ea"/>
                <a:cs typeface="+mn-cs"/>
              </a:rPr>
              <a:t>environment</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with</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overlapping</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applications</a:t>
            </a:r>
            <a:r>
              <a:rPr lang="en-US" sz="1600" kern="1200" spc="-70" dirty="0">
                <a:solidFill>
                  <a:schemeClr val="tx1"/>
                </a:solidFill>
                <a:latin typeface="+mn-lt"/>
                <a:ea typeface="+mn-ea"/>
                <a:cs typeface="+mn-cs"/>
              </a:rPr>
              <a:t> </a:t>
            </a:r>
            <a:r>
              <a:rPr lang="en-US" sz="1600" kern="1200" dirty="0">
                <a:solidFill>
                  <a:schemeClr val="tx1"/>
                </a:solidFill>
                <a:latin typeface="+mn-lt"/>
                <a:ea typeface="+mn-ea"/>
                <a:cs typeface="+mn-cs"/>
              </a:rPr>
              <a:t>leads</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55" dirty="0">
                <a:solidFill>
                  <a:schemeClr val="tx1"/>
                </a:solidFill>
                <a:latin typeface="+mn-lt"/>
                <a:ea typeface="+mn-ea"/>
                <a:cs typeface="+mn-cs"/>
              </a:rPr>
              <a:t> </a:t>
            </a:r>
            <a:r>
              <a:rPr lang="en-US" sz="1600" kern="1200" spc="-20" dirty="0">
                <a:solidFill>
                  <a:schemeClr val="tx1"/>
                </a:solidFill>
                <a:latin typeface="+mn-lt"/>
                <a:ea typeface="+mn-ea"/>
                <a:cs typeface="+mn-cs"/>
              </a:rPr>
              <a:t>high </a:t>
            </a:r>
            <a:r>
              <a:rPr lang="en-US" sz="1600" kern="1200" spc="-10" dirty="0">
                <a:solidFill>
                  <a:schemeClr val="tx1"/>
                </a:solidFill>
                <a:latin typeface="+mn-lt"/>
                <a:ea typeface="+mn-ea"/>
                <a:cs typeface="+mn-cs"/>
              </a:rPr>
              <a:t>maintenance</a:t>
            </a:r>
            <a:r>
              <a:rPr lang="en-US" sz="1600" kern="1200" spc="-50" dirty="0">
                <a:solidFill>
                  <a:schemeClr val="tx1"/>
                </a:solidFill>
                <a:latin typeface="+mn-lt"/>
                <a:ea typeface="+mn-ea"/>
                <a:cs typeface="+mn-cs"/>
              </a:rPr>
              <a:t> </a:t>
            </a:r>
            <a:r>
              <a:rPr lang="en-US" sz="1600" kern="1200" spc="-10" dirty="0">
                <a:solidFill>
                  <a:schemeClr val="tx1"/>
                </a:solidFill>
                <a:latin typeface="+mn-lt"/>
                <a:ea typeface="+mn-ea"/>
                <a:cs typeface="+mn-cs"/>
              </a:rPr>
              <a:t>costs.</a:t>
            </a:r>
            <a:endParaRPr lang="en-US" sz="1600" kern="1200" dirty="0">
              <a:solidFill>
                <a:schemeClr val="tx1"/>
              </a:solidFill>
              <a:latin typeface="+mn-lt"/>
              <a:ea typeface="+mn-ea"/>
              <a:cs typeface="+mn-cs"/>
            </a:endParaRPr>
          </a:p>
          <a:p>
            <a:pPr marL="697230" lvl="1" indent="-228600" algn="just" rtl="0">
              <a:lnSpc>
                <a:spcPct val="90000"/>
              </a:lnSpc>
              <a:spcBef>
                <a:spcPts val="165"/>
              </a:spcBef>
              <a:buFont typeface="Arial" panose="020B0604020202020204" pitchFamily="34" charset="0"/>
              <a:buChar char="•"/>
              <a:tabLst>
                <a:tab pos="697230" algn="l"/>
              </a:tabLst>
            </a:pPr>
            <a:r>
              <a:rPr lang="en-US" sz="1600" kern="1200" dirty="0">
                <a:solidFill>
                  <a:schemeClr val="tx1"/>
                </a:solidFill>
                <a:latin typeface="+mn-lt"/>
                <a:ea typeface="+mn-ea"/>
                <a:cs typeface="+mn-cs"/>
              </a:rPr>
              <a:t>Initial</a:t>
            </a:r>
            <a:r>
              <a:rPr lang="en-US" sz="1600" kern="1200" spc="-70" dirty="0">
                <a:solidFill>
                  <a:schemeClr val="tx1"/>
                </a:solidFill>
                <a:latin typeface="+mn-lt"/>
                <a:ea typeface="+mn-ea"/>
                <a:cs typeface="+mn-cs"/>
              </a:rPr>
              <a:t> </a:t>
            </a:r>
            <a:r>
              <a:rPr lang="en-US" sz="1600" kern="1200" dirty="0">
                <a:solidFill>
                  <a:schemeClr val="tx1"/>
                </a:solidFill>
                <a:latin typeface="+mn-lt"/>
                <a:ea typeface="+mn-ea"/>
                <a:cs typeface="+mn-cs"/>
              </a:rPr>
              <a:t>outsourcing</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initiative</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does</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not</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resolve</a:t>
            </a:r>
            <a:r>
              <a:rPr lang="en-US" sz="1600" kern="1200" spc="-40" dirty="0">
                <a:solidFill>
                  <a:schemeClr val="tx1"/>
                </a:solidFill>
                <a:latin typeface="+mn-lt"/>
                <a:ea typeface="+mn-ea"/>
                <a:cs typeface="+mn-cs"/>
              </a:rPr>
              <a:t> </a:t>
            </a:r>
            <a:r>
              <a:rPr lang="en-US" sz="1600" kern="1200" spc="-10" dirty="0">
                <a:solidFill>
                  <a:schemeClr val="tx1"/>
                </a:solidFill>
                <a:latin typeface="+mn-lt"/>
                <a:ea typeface="+mn-ea"/>
                <a:cs typeface="+mn-cs"/>
              </a:rPr>
              <a:t>operational</a:t>
            </a:r>
            <a:r>
              <a:rPr lang="en-US" sz="1600" kern="1200" spc="-70" dirty="0">
                <a:solidFill>
                  <a:schemeClr val="tx1"/>
                </a:solidFill>
                <a:latin typeface="+mn-lt"/>
                <a:ea typeface="+mn-ea"/>
                <a:cs typeface="+mn-cs"/>
              </a:rPr>
              <a:t> </a:t>
            </a:r>
            <a:r>
              <a:rPr lang="en-US" sz="1600" kern="1200" spc="-10" dirty="0">
                <a:solidFill>
                  <a:schemeClr val="tx1"/>
                </a:solidFill>
                <a:latin typeface="+mn-lt"/>
                <a:ea typeface="+mn-ea"/>
                <a:cs typeface="+mn-cs"/>
              </a:rPr>
              <a:t>inefficiency.</a:t>
            </a:r>
            <a:endParaRPr lang="en-US" sz="1600" kern="1200" dirty="0">
              <a:solidFill>
                <a:schemeClr val="tx1"/>
              </a:solidFill>
              <a:latin typeface="+mn-lt"/>
              <a:ea typeface="+mn-ea"/>
              <a:cs typeface="+mn-cs"/>
            </a:endParaRPr>
          </a:p>
          <a:p>
            <a:pPr marL="697230" lvl="1" indent="-228600" algn="just" rtl="0">
              <a:lnSpc>
                <a:spcPct val="90000"/>
              </a:lnSpc>
              <a:spcBef>
                <a:spcPts val="215"/>
              </a:spcBef>
              <a:buFont typeface="Arial" panose="020B0604020202020204" pitchFamily="34" charset="0"/>
              <a:buChar char="•"/>
              <a:tabLst>
                <a:tab pos="697230" algn="l"/>
              </a:tabLst>
            </a:pPr>
            <a:r>
              <a:rPr lang="en-US" sz="1600" kern="1200" dirty="0">
                <a:solidFill>
                  <a:schemeClr val="tx1"/>
                </a:solidFill>
                <a:latin typeface="+mn-lt"/>
                <a:ea typeface="+mn-ea"/>
                <a:cs typeface="+mn-cs"/>
              </a:rPr>
              <a:t>Overwhelmed</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by</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75" dirty="0">
                <a:solidFill>
                  <a:schemeClr val="tx1"/>
                </a:solidFill>
                <a:latin typeface="+mn-lt"/>
                <a:ea typeface="+mn-ea"/>
                <a:cs typeface="+mn-cs"/>
              </a:rPr>
              <a:t> </a:t>
            </a:r>
            <a:r>
              <a:rPr lang="en-US" sz="1600" kern="1200" dirty="0">
                <a:solidFill>
                  <a:schemeClr val="tx1"/>
                </a:solidFill>
                <a:latin typeface="+mn-lt"/>
                <a:ea typeface="+mn-ea"/>
                <a:cs typeface="+mn-cs"/>
              </a:rPr>
              <a:t>abundance</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cloud</a:t>
            </a:r>
            <a:r>
              <a:rPr lang="en-US" sz="1600" kern="1200" spc="-70" dirty="0">
                <a:solidFill>
                  <a:schemeClr val="tx1"/>
                </a:solidFill>
                <a:latin typeface="+mn-lt"/>
                <a:ea typeface="+mn-ea"/>
                <a:cs typeface="+mn-cs"/>
              </a:rPr>
              <a:t> </a:t>
            </a:r>
            <a:r>
              <a:rPr lang="en-US" sz="1600" kern="1200" spc="-10" dirty="0">
                <a:solidFill>
                  <a:schemeClr val="tx1"/>
                </a:solidFill>
                <a:latin typeface="+mn-lt"/>
                <a:ea typeface="+mn-ea"/>
                <a:cs typeface="+mn-cs"/>
              </a:rPr>
              <a:t>providers</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and</a:t>
            </a:r>
            <a:r>
              <a:rPr lang="en-US" sz="1600" kern="1200" spc="-60" dirty="0">
                <a:solidFill>
                  <a:schemeClr val="tx1"/>
                </a:solidFill>
                <a:latin typeface="+mn-lt"/>
                <a:ea typeface="+mn-ea"/>
                <a:cs typeface="+mn-cs"/>
              </a:rPr>
              <a:t> </a:t>
            </a:r>
            <a:r>
              <a:rPr lang="en-US" sz="1600" kern="1200" spc="-10" dirty="0">
                <a:solidFill>
                  <a:schemeClr val="tx1"/>
                </a:solidFill>
                <a:latin typeface="+mn-lt"/>
                <a:ea typeface="+mn-ea"/>
                <a:cs typeface="+mn-cs"/>
              </a:rPr>
              <a:t>products.</a:t>
            </a:r>
            <a:endParaRPr lang="en-US" sz="1600" kern="1200" dirty="0">
              <a:solidFill>
                <a:schemeClr val="tx1"/>
              </a:solidFill>
              <a:latin typeface="+mn-lt"/>
              <a:ea typeface="+mn-ea"/>
              <a:cs typeface="+mn-cs"/>
            </a:endParaRPr>
          </a:p>
        </p:txBody>
      </p:sp>
      <p:pic>
        <p:nvPicPr>
          <p:cNvPr id="2050" name="Picture 2" descr="Question cloud Images - Free Download on Freepik">
            <a:extLst>
              <a:ext uri="{FF2B5EF4-FFF2-40B4-BE49-F238E27FC236}">
                <a16:creationId xmlns:a16="http://schemas.microsoft.com/office/drawing/2014/main" id="{2DAF385E-1DE7-A17C-A361-31663ABD2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03"/>
          <a:stretch>
            <a:fillRect/>
          </a:stretch>
        </p:blipFill>
        <p:spPr bwMode="auto">
          <a:xfrm>
            <a:off x="7183320" y="429335"/>
            <a:ext cx="4930985" cy="394399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sldNum" sz="quarter" idx="7"/>
          </p:nvPr>
        </p:nvSpPr>
        <p:spPr>
          <a:xfrm>
            <a:off x="10439400" y="6356350"/>
            <a:ext cx="914400" cy="365125"/>
          </a:xfrm>
          <a:prstGeom prst="rect">
            <a:avLst/>
          </a:prstGeom>
        </p:spPr>
        <p:txBody>
          <a:bodyPr vert="horz" lIns="91440" tIns="45720" rIns="91440" bIns="45720" rtlCol="0" anchor="ctr">
            <a:normAutofit/>
          </a:bodyPr>
          <a:lstStyle/>
          <a:p>
            <a:pPr algn="r" rtl="0">
              <a:spcAft>
                <a:spcPts val="600"/>
              </a:spcAft>
              <a:defRPr/>
            </a:pPr>
            <a:fld id="{81D60167-4931-47E6-BA6A-407CBD079E47}" type="slidenum">
              <a:rPr lang="en-US" kern="1200">
                <a:solidFill>
                  <a:srgbClr val="FFFFFF"/>
                </a:solidFill>
                <a:ea typeface="+mn-ea"/>
                <a:cs typeface="+mn-cs"/>
              </a:rPr>
              <a:pPr algn="r" rtl="0">
                <a:spcAft>
                  <a:spcPts val="600"/>
                </a:spcAft>
                <a:defRPr/>
              </a:pPr>
              <a:t>2</a:t>
            </a:fld>
            <a:endParaRPr lang="en-US" kern="1200">
              <a:solidFill>
                <a:srgbClr val="FFFFFF"/>
              </a:solidFill>
              <a:ea typeface="+mn-ea"/>
              <a:cs typeface="+mn-cs"/>
            </a:endParaRPr>
          </a:p>
        </p:txBody>
      </p:sp>
      <p:pic>
        <p:nvPicPr>
          <p:cNvPr id="2052" name="Picture 4" descr="Download Atlantic Tele-Network Logo in SVG Vector or PNG File Format -  Logo.wine">
            <a:extLst>
              <a:ext uri="{FF2B5EF4-FFF2-40B4-BE49-F238E27FC236}">
                <a16:creationId xmlns:a16="http://schemas.microsoft.com/office/drawing/2014/main" id="{F3136B26-88E2-9AFC-C12B-C3792C22E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068" y="3085491"/>
            <a:ext cx="5180132" cy="34534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1" name="Rectangle 1128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11480" y="991443"/>
            <a:ext cx="4443154" cy="1087819"/>
          </a:xfrm>
          <a:prstGeom prst="rect">
            <a:avLst/>
          </a:prstGeom>
        </p:spPr>
        <p:txBody>
          <a:bodyPr vert="horz" lIns="91440" tIns="45720" rIns="91440" bIns="45720" rtlCol="0" anchor="b">
            <a:normAutofit/>
          </a:bodyPr>
          <a:lstStyle/>
          <a:p>
            <a:pPr marL="12700" algn="l" rtl="0">
              <a:lnSpc>
                <a:spcPct val="90000"/>
              </a:lnSpc>
              <a:spcBef>
                <a:spcPct val="0"/>
              </a:spcBef>
            </a:pPr>
            <a:r>
              <a:rPr lang="en-US" sz="3400" kern="1200" spc="-10">
                <a:solidFill>
                  <a:schemeClr val="tx1"/>
                </a:solidFill>
                <a:latin typeface="+mj-lt"/>
                <a:ea typeface="+mj-ea"/>
                <a:cs typeface="+mj-cs"/>
              </a:rPr>
              <a:t>Infrastructure</a:t>
            </a:r>
            <a:r>
              <a:rPr lang="en-US" sz="3400" kern="1200" spc="-80">
                <a:solidFill>
                  <a:schemeClr val="tx1"/>
                </a:solidFill>
                <a:latin typeface="+mj-lt"/>
                <a:ea typeface="+mj-ea"/>
                <a:cs typeface="+mj-cs"/>
              </a:rPr>
              <a:t> </a:t>
            </a:r>
            <a:r>
              <a:rPr lang="en-US" sz="3400" kern="1200">
                <a:solidFill>
                  <a:schemeClr val="tx1"/>
                </a:solidFill>
                <a:latin typeface="+mj-lt"/>
                <a:ea typeface="+mj-ea"/>
                <a:cs typeface="+mj-cs"/>
              </a:rPr>
              <a:t>as</a:t>
            </a:r>
            <a:r>
              <a:rPr lang="en-US" sz="3400" kern="1200" spc="-35">
                <a:solidFill>
                  <a:schemeClr val="tx1"/>
                </a:solidFill>
                <a:latin typeface="+mj-lt"/>
                <a:ea typeface="+mj-ea"/>
                <a:cs typeface="+mj-cs"/>
              </a:rPr>
              <a:t> </a:t>
            </a:r>
            <a:r>
              <a:rPr lang="en-US" sz="3400" kern="1200">
                <a:solidFill>
                  <a:schemeClr val="tx1"/>
                </a:solidFill>
                <a:latin typeface="+mj-lt"/>
                <a:ea typeface="+mj-ea"/>
                <a:cs typeface="+mj-cs"/>
              </a:rPr>
              <a:t>a</a:t>
            </a:r>
            <a:r>
              <a:rPr lang="en-US" sz="3400" kern="1200" spc="-40">
                <a:solidFill>
                  <a:schemeClr val="tx1"/>
                </a:solidFill>
                <a:latin typeface="+mj-lt"/>
                <a:ea typeface="+mj-ea"/>
                <a:cs typeface="+mj-cs"/>
              </a:rPr>
              <a:t> </a:t>
            </a:r>
            <a:r>
              <a:rPr lang="en-US" sz="3400" kern="1200">
                <a:solidFill>
                  <a:schemeClr val="tx1"/>
                </a:solidFill>
                <a:latin typeface="+mj-lt"/>
                <a:ea typeface="+mj-ea"/>
                <a:cs typeface="+mj-cs"/>
              </a:rPr>
              <a:t>Service</a:t>
            </a:r>
            <a:r>
              <a:rPr lang="en-US" sz="3400" kern="1200" spc="-50">
                <a:solidFill>
                  <a:schemeClr val="tx1"/>
                </a:solidFill>
                <a:latin typeface="+mj-lt"/>
                <a:ea typeface="+mj-ea"/>
                <a:cs typeface="+mj-cs"/>
              </a:rPr>
              <a:t> </a:t>
            </a:r>
            <a:r>
              <a:rPr lang="en-US" sz="3400" kern="1200" spc="-10">
                <a:solidFill>
                  <a:schemeClr val="tx1"/>
                </a:solidFill>
                <a:latin typeface="+mj-lt"/>
                <a:ea typeface="+mj-ea"/>
                <a:cs typeface="+mj-cs"/>
              </a:rPr>
              <a:t>(IaaS)</a:t>
            </a:r>
          </a:p>
        </p:txBody>
      </p:sp>
      <p:sp>
        <p:nvSpPr>
          <p:cNvPr id="11282" name="Rectangle 1128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75" name="Rectangle 1127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object 3"/>
          <p:cNvSpPr txBox="1"/>
          <p:nvPr/>
        </p:nvSpPr>
        <p:spPr>
          <a:xfrm>
            <a:off x="411480" y="2285541"/>
            <a:ext cx="5340096" cy="3891422"/>
          </a:xfrm>
          <a:prstGeom prst="rect">
            <a:avLst/>
          </a:prstGeom>
        </p:spPr>
        <p:txBody>
          <a:bodyPr vert="horz" lIns="91440" tIns="45720" rIns="91440" bIns="45720" rtlCol="0">
            <a:normAutofit lnSpcReduction="10000"/>
          </a:bodyPr>
          <a:lstStyle/>
          <a:p>
            <a:pPr marL="241300" indent="-228600" algn="l" rtl="0">
              <a:lnSpc>
                <a:spcPct val="90000"/>
              </a:lnSpc>
              <a:spcBef>
                <a:spcPts val="105"/>
              </a:spcBef>
              <a:buFont typeface="Arial" panose="020B0604020202020204" pitchFamily="34" charset="0"/>
              <a:buChar char="•"/>
              <a:tabLst>
                <a:tab pos="241300" algn="l"/>
              </a:tabLst>
            </a:pPr>
            <a:r>
              <a:rPr lang="en-US" sz="1600" kern="1200" dirty="0">
                <a:solidFill>
                  <a:schemeClr val="tx1"/>
                </a:solidFill>
                <a:latin typeface="+mn-lt"/>
                <a:ea typeface="+mn-ea"/>
                <a:cs typeface="+mn-cs"/>
              </a:rPr>
              <a:t>The</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IaaS</a:t>
            </a:r>
            <a:r>
              <a:rPr lang="en-US" sz="1600" kern="1200" spc="-10" dirty="0">
                <a:solidFill>
                  <a:schemeClr val="tx1"/>
                </a:solidFill>
                <a:latin typeface="+mn-lt"/>
                <a:ea typeface="+mn-ea"/>
                <a:cs typeface="+mn-cs"/>
              </a:rPr>
              <a:t> </a:t>
            </a:r>
            <a:r>
              <a:rPr lang="en-US" sz="1600" kern="1200" dirty="0">
                <a:solidFill>
                  <a:schemeClr val="tx1"/>
                </a:solidFill>
                <a:latin typeface="+mn-lt"/>
                <a:ea typeface="+mn-ea"/>
                <a:cs typeface="+mn-cs"/>
              </a:rPr>
              <a:t>delivery</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model</a:t>
            </a:r>
            <a:r>
              <a:rPr lang="en-US" sz="1600" kern="1200" spc="-10" dirty="0">
                <a:solidFill>
                  <a:schemeClr val="tx1"/>
                </a:solidFill>
                <a:latin typeface="+mn-lt"/>
                <a:ea typeface="+mn-ea"/>
                <a:cs typeface="+mn-cs"/>
              </a:rPr>
              <a:t> represents</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10" dirty="0">
                <a:solidFill>
                  <a:schemeClr val="tx1"/>
                </a:solidFill>
                <a:latin typeface="+mn-lt"/>
                <a:ea typeface="+mn-ea"/>
                <a:cs typeface="+mn-cs"/>
              </a:rPr>
              <a:t> </a:t>
            </a:r>
            <a:r>
              <a:rPr lang="en-US" sz="1600" kern="1200" spc="-25" dirty="0">
                <a:solidFill>
                  <a:schemeClr val="tx1"/>
                </a:solidFill>
                <a:latin typeface="+mn-lt"/>
                <a:ea typeface="+mn-ea"/>
                <a:cs typeface="+mn-cs"/>
              </a:rPr>
              <a:t>self-</a:t>
            </a:r>
            <a:r>
              <a:rPr lang="en-US" sz="1600" kern="1200" spc="-10" dirty="0">
                <a:solidFill>
                  <a:schemeClr val="tx1"/>
                </a:solidFill>
                <a:latin typeface="+mn-lt"/>
                <a:ea typeface="+mn-ea"/>
                <a:cs typeface="+mn-cs"/>
              </a:rPr>
              <a:t>contained</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IT</a:t>
            </a:r>
            <a:r>
              <a:rPr lang="en-US" sz="1600" kern="1200" spc="-10" dirty="0">
                <a:solidFill>
                  <a:schemeClr val="tx1"/>
                </a:solidFill>
                <a:latin typeface="+mn-lt"/>
                <a:ea typeface="+mn-ea"/>
                <a:cs typeface="+mn-cs"/>
              </a:rPr>
              <a:t> environment</a:t>
            </a:r>
            <a:endParaRPr lang="en-US" sz="1600" kern="1200" dirty="0">
              <a:solidFill>
                <a:schemeClr val="tx1"/>
              </a:solidFill>
              <a:latin typeface="+mn-lt"/>
              <a:ea typeface="+mn-ea"/>
              <a:cs typeface="+mn-cs"/>
            </a:endParaRPr>
          </a:p>
          <a:p>
            <a:pPr marL="241300" marR="211454" indent="-228600" algn="l" rtl="0">
              <a:lnSpc>
                <a:spcPct val="90000"/>
              </a:lnSpc>
              <a:spcBef>
                <a:spcPts val="470"/>
              </a:spcBef>
              <a:buFont typeface="Arial" panose="020B0604020202020204" pitchFamily="34" charset="0"/>
              <a:buChar char="•"/>
            </a:pPr>
            <a:r>
              <a:rPr lang="en-US" sz="1600" kern="1200" dirty="0">
                <a:solidFill>
                  <a:schemeClr val="tx1"/>
                </a:solidFill>
                <a:latin typeface="+mn-lt"/>
                <a:ea typeface="+mn-ea"/>
                <a:cs typeface="+mn-cs"/>
              </a:rPr>
              <a:t>comprised</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25" dirty="0">
                <a:solidFill>
                  <a:schemeClr val="tx1"/>
                </a:solidFill>
                <a:latin typeface="+mn-lt"/>
                <a:ea typeface="+mn-ea"/>
                <a:cs typeface="+mn-cs"/>
              </a:rPr>
              <a:t> </a:t>
            </a:r>
            <a:r>
              <a:rPr lang="en-US" sz="1600" kern="1200" spc="-20" dirty="0">
                <a:solidFill>
                  <a:schemeClr val="tx1"/>
                </a:solidFill>
                <a:latin typeface="+mn-lt"/>
                <a:ea typeface="+mn-ea"/>
                <a:cs typeface="+mn-cs"/>
              </a:rPr>
              <a:t>infrastructure-</a:t>
            </a:r>
            <a:r>
              <a:rPr lang="en-US" sz="1600" kern="1200" dirty="0">
                <a:solidFill>
                  <a:schemeClr val="tx1"/>
                </a:solidFill>
                <a:latin typeface="+mn-lt"/>
                <a:ea typeface="+mn-ea"/>
                <a:cs typeface="+mn-cs"/>
              </a:rPr>
              <a:t>centric</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IT</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resources</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that</a:t>
            </a:r>
            <a:r>
              <a:rPr lang="en-US" sz="1600" kern="1200" spc="-25" dirty="0">
                <a:solidFill>
                  <a:schemeClr val="tx1"/>
                </a:solidFill>
                <a:latin typeface="+mn-lt"/>
                <a:ea typeface="+mn-ea"/>
                <a:cs typeface="+mn-cs"/>
              </a:rPr>
              <a:t> </a:t>
            </a:r>
            <a:r>
              <a:rPr lang="en-US" sz="1600" kern="1200" dirty="0">
                <a:solidFill>
                  <a:schemeClr val="tx1"/>
                </a:solidFill>
                <a:latin typeface="+mn-lt"/>
                <a:ea typeface="+mn-ea"/>
                <a:cs typeface="+mn-cs"/>
              </a:rPr>
              <a:t>can</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be</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accessed</a:t>
            </a:r>
            <a:r>
              <a:rPr lang="en-US" sz="1600" kern="1200" spc="-70" dirty="0">
                <a:solidFill>
                  <a:schemeClr val="tx1"/>
                </a:solidFill>
                <a:latin typeface="+mn-lt"/>
                <a:ea typeface="+mn-ea"/>
                <a:cs typeface="+mn-cs"/>
              </a:rPr>
              <a:t> </a:t>
            </a:r>
            <a:r>
              <a:rPr lang="en-US" sz="1600" kern="1200" spc="-25" dirty="0">
                <a:solidFill>
                  <a:schemeClr val="tx1"/>
                </a:solidFill>
                <a:latin typeface="+mn-lt"/>
                <a:ea typeface="+mn-ea"/>
                <a:cs typeface="+mn-cs"/>
              </a:rPr>
              <a:t>and </a:t>
            </a:r>
            <a:r>
              <a:rPr lang="en-US" sz="1600" kern="1200" dirty="0">
                <a:solidFill>
                  <a:schemeClr val="tx1"/>
                </a:solidFill>
                <a:latin typeface="+mn-lt"/>
                <a:ea typeface="+mn-ea"/>
                <a:cs typeface="+mn-cs"/>
              </a:rPr>
              <a:t>managed</a:t>
            </a:r>
            <a:r>
              <a:rPr lang="en-US" sz="1600" kern="1200" spc="-20" dirty="0">
                <a:solidFill>
                  <a:schemeClr val="tx1"/>
                </a:solidFill>
                <a:latin typeface="+mn-lt"/>
                <a:ea typeface="+mn-ea"/>
                <a:cs typeface="+mn-cs"/>
              </a:rPr>
              <a:t> </a:t>
            </a:r>
            <a:r>
              <a:rPr lang="en-US" sz="1600" kern="1200" dirty="0">
                <a:solidFill>
                  <a:schemeClr val="tx1"/>
                </a:solidFill>
                <a:latin typeface="+mn-lt"/>
                <a:ea typeface="+mn-ea"/>
                <a:cs typeface="+mn-cs"/>
              </a:rPr>
              <a:t>via</a:t>
            </a:r>
            <a:r>
              <a:rPr lang="en-US" sz="1600" kern="1200" spc="-10" dirty="0">
                <a:solidFill>
                  <a:schemeClr val="tx1"/>
                </a:solidFill>
                <a:latin typeface="+mn-lt"/>
                <a:ea typeface="+mn-ea"/>
                <a:cs typeface="+mn-cs"/>
              </a:rPr>
              <a:t> </a:t>
            </a:r>
            <a:r>
              <a:rPr lang="en-US" sz="1600" kern="1200" dirty="0">
                <a:solidFill>
                  <a:schemeClr val="tx1"/>
                </a:solidFill>
                <a:latin typeface="+mn-lt"/>
                <a:ea typeface="+mn-ea"/>
                <a:cs typeface="+mn-cs"/>
              </a:rPr>
              <a:t>cloud</a:t>
            </a:r>
            <a:r>
              <a:rPr lang="en-US" sz="1600" kern="1200" spc="-25" dirty="0">
                <a:solidFill>
                  <a:schemeClr val="tx1"/>
                </a:solidFill>
                <a:latin typeface="+mn-lt"/>
                <a:ea typeface="+mn-ea"/>
                <a:cs typeface="+mn-cs"/>
              </a:rPr>
              <a:t> </a:t>
            </a:r>
            <a:r>
              <a:rPr lang="en-US" sz="1600" kern="1200" spc="-10" dirty="0">
                <a:solidFill>
                  <a:schemeClr val="tx1"/>
                </a:solidFill>
                <a:latin typeface="+mn-lt"/>
                <a:ea typeface="+mn-ea"/>
                <a:cs typeface="+mn-cs"/>
              </a:rPr>
              <a:t>service-</a:t>
            </a:r>
            <a:r>
              <a:rPr lang="en-US" sz="1600" kern="1200" dirty="0">
                <a:solidFill>
                  <a:schemeClr val="tx1"/>
                </a:solidFill>
                <a:latin typeface="+mn-lt"/>
                <a:ea typeface="+mn-ea"/>
                <a:cs typeface="+mn-cs"/>
              </a:rPr>
              <a:t>based</a:t>
            </a:r>
            <a:r>
              <a:rPr lang="en-US" sz="1600" kern="1200" spc="-55" dirty="0">
                <a:solidFill>
                  <a:schemeClr val="tx1"/>
                </a:solidFill>
                <a:latin typeface="+mn-lt"/>
                <a:ea typeface="+mn-ea"/>
                <a:cs typeface="+mn-cs"/>
              </a:rPr>
              <a:t> </a:t>
            </a:r>
            <a:r>
              <a:rPr lang="en-US" sz="1600" kern="1200" spc="-10" dirty="0">
                <a:solidFill>
                  <a:schemeClr val="tx1"/>
                </a:solidFill>
                <a:latin typeface="+mn-lt"/>
                <a:ea typeface="+mn-ea"/>
                <a:cs typeface="+mn-cs"/>
              </a:rPr>
              <a:t>interfaces</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and</a:t>
            </a:r>
            <a:r>
              <a:rPr lang="en-US" sz="1600" kern="1200" spc="-30" dirty="0">
                <a:solidFill>
                  <a:schemeClr val="tx1"/>
                </a:solidFill>
                <a:latin typeface="+mn-lt"/>
                <a:ea typeface="+mn-ea"/>
                <a:cs typeface="+mn-cs"/>
              </a:rPr>
              <a:t> </a:t>
            </a:r>
            <a:r>
              <a:rPr lang="en-US" sz="1600" kern="1200" spc="-10" dirty="0">
                <a:solidFill>
                  <a:schemeClr val="tx1"/>
                </a:solidFill>
                <a:latin typeface="+mn-lt"/>
                <a:ea typeface="+mn-ea"/>
                <a:cs typeface="+mn-cs"/>
              </a:rPr>
              <a:t>tools.</a:t>
            </a:r>
            <a:endParaRPr lang="en-US" sz="1600" kern="1200" dirty="0">
              <a:solidFill>
                <a:schemeClr val="tx1"/>
              </a:solidFill>
              <a:latin typeface="+mn-lt"/>
              <a:ea typeface="+mn-ea"/>
              <a:cs typeface="+mn-cs"/>
            </a:endParaRPr>
          </a:p>
          <a:p>
            <a:pPr marL="241300" indent="-228600" algn="l" rtl="0">
              <a:lnSpc>
                <a:spcPct val="90000"/>
              </a:lnSpc>
              <a:spcBef>
                <a:spcPts val="60"/>
              </a:spcBef>
              <a:buFont typeface="Arial" panose="020B0604020202020204" pitchFamily="34" charset="0"/>
              <a:buChar char="•"/>
              <a:tabLst>
                <a:tab pos="241300" algn="l"/>
              </a:tabLst>
            </a:pPr>
            <a:r>
              <a:rPr lang="en-US" sz="1600" kern="1200" dirty="0">
                <a:solidFill>
                  <a:schemeClr val="tx1"/>
                </a:solidFill>
                <a:latin typeface="+mn-lt"/>
                <a:ea typeface="+mn-ea"/>
                <a:cs typeface="+mn-cs"/>
              </a:rPr>
              <a:t>IaaS</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provides</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access</a:t>
            </a:r>
            <a:r>
              <a:rPr lang="en-US" sz="1600" kern="1200" spc="-75"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fundamental</a:t>
            </a:r>
            <a:r>
              <a:rPr lang="en-US" sz="1600" kern="1200" spc="-70" dirty="0">
                <a:solidFill>
                  <a:schemeClr val="tx1"/>
                </a:solidFill>
                <a:latin typeface="+mn-lt"/>
                <a:ea typeface="+mn-ea"/>
                <a:cs typeface="+mn-cs"/>
              </a:rPr>
              <a:t> </a:t>
            </a:r>
            <a:r>
              <a:rPr lang="en-US" sz="1600" kern="1200" dirty="0">
                <a:solidFill>
                  <a:schemeClr val="tx1"/>
                </a:solidFill>
                <a:latin typeface="+mn-lt"/>
                <a:ea typeface="+mn-ea"/>
                <a:cs typeface="+mn-cs"/>
              </a:rPr>
              <a:t>resources</a:t>
            </a:r>
            <a:r>
              <a:rPr lang="en-US" sz="1600" kern="1200" spc="-80" dirty="0">
                <a:solidFill>
                  <a:schemeClr val="tx1"/>
                </a:solidFill>
                <a:latin typeface="+mn-lt"/>
                <a:ea typeface="+mn-ea"/>
                <a:cs typeface="+mn-cs"/>
              </a:rPr>
              <a:t> </a:t>
            </a:r>
            <a:r>
              <a:rPr lang="en-US" sz="1600" kern="1200" dirty="0">
                <a:solidFill>
                  <a:schemeClr val="tx1"/>
                </a:solidFill>
                <a:latin typeface="+mn-lt"/>
                <a:ea typeface="+mn-ea"/>
                <a:cs typeface="+mn-cs"/>
              </a:rPr>
              <a:t>such</a:t>
            </a:r>
            <a:r>
              <a:rPr lang="en-US" sz="1600" kern="1200" spc="-75" dirty="0">
                <a:solidFill>
                  <a:schemeClr val="tx1"/>
                </a:solidFill>
                <a:latin typeface="+mn-lt"/>
                <a:ea typeface="+mn-ea"/>
                <a:cs typeface="+mn-cs"/>
              </a:rPr>
              <a:t> </a:t>
            </a:r>
            <a:r>
              <a:rPr lang="en-US" sz="1600" kern="1200" dirty="0">
                <a:solidFill>
                  <a:schemeClr val="tx1"/>
                </a:solidFill>
                <a:latin typeface="+mn-lt"/>
                <a:ea typeface="+mn-ea"/>
                <a:cs typeface="+mn-cs"/>
              </a:rPr>
              <a:t>as</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physical</a:t>
            </a:r>
            <a:r>
              <a:rPr lang="en-US" sz="1600" kern="1200" spc="-60" dirty="0">
                <a:solidFill>
                  <a:schemeClr val="tx1"/>
                </a:solidFill>
                <a:latin typeface="+mn-lt"/>
                <a:ea typeface="+mn-ea"/>
                <a:cs typeface="+mn-cs"/>
              </a:rPr>
              <a:t> </a:t>
            </a:r>
            <a:r>
              <a:rPr lang="en-US" sz="1600" kern="1200" spc="-10" dirty="0">
                <a:solidFill>
                  <a:schemeClr val="tx1"/>
                </a:solidFill>
                <a:latin typeface="+mn-lt"/>
                <a:ea typeface="+mn-ea"/>
                <a:cs typeface="+mn-cs"/>
              </a:rPr>
              <a:t>machines,</a:t>
            </a:r>
            <a:endParaRPr lang="en-US" sz="1600" kern="1200" dirty="0">
              <a:solidFill>
                <a:schemeClr val="tx1"/>
              </a:solidFill>
              <a:latin typeface="+mn-lt"/>
              <a:ea typeface="+mn-ea"/>
              <a:cs typeface="+mn-cs"/>
            </a:endParaRPr>
          </a:p>
          <a:p>
            <a:pPr marL="241300" marR="5080" indent="-228600" algn="l" rtl="0">
              <a:lnSpc>
                <a:spcPct val="90000"/>
              </a:lnSpc>
              <a:spcBef>
                <a:spcPts val="465"/>
              </a:spcBef>
              <a:buFont typeface="Arial" panose="020B0604020202020204" pitchFamily="34" charset="0"/>
              <a:buChar char="•"/>
            </a:pPr>
            <a:r>
              <a:rPr lang="en-US" sz="1600" kern="1200" dirty="0">
                <a:solidFill>
                  <a:schemeClr val="tx1"/>
                </a:solidFill>
                <a:latin typeface="+mn-lt"/>
                <a:ea typeface="+mn-ea"/>
                <a:cs typeface="+mn-cs"/>
              </a:rPr>
              <a:t>virtual</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machines,</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virtual</a:t>
            </a:r>
            <a:r>
              <a:rPr lang="en-US" sz="1600" kern="1200" spc="-40" dirty="0">
                <a:solidFill>
                  <a:schemeClr val="tx1"/>
                </a:solidFill>
                <a:latin typeface="+mn-lt"/>
                <a:ea typeface="+mn-ea"/>
                <a:cs typeface="+mn-cs"/>
              </a:rPr>
              <a:t> </a:t>
            </a:r>
            <a:r>
              <a:rPr lang="en-US" sz="1600" kern="1200" spc="-10" dirty="0">
                <a:solidFill>
                  <a:schemeClr val="tx1"/>
                </a:solidFill>
                <a:latin typeface="+mn-lt"/>
                <a:ea typeface="+mn-ea"/>
                <a:cs typeface="+mn-cs"/>
              </a:rPr>
              <a:t>storage,</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etc.,</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Apart</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from</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these</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resources,</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35" dirty="0">
                <a:solidFill>
                  <a:schemeClr val="tx1"/>
                </a:solidFill>
                <a:latin typeface="+mn-lt"/>
                <a:ea typeface="+mn-ea"/>
                <a:cs typeface="+mn-cs"/>
              </a:rPr>
              <a:t> </a:t>
            </a:r>
            <a:r>
              <a:rPr lang="en-US" sz="1600" kern="1200" spc="-20" dirty="0">
                <a:solidFill>
                  <a:schemeClr val="tx1"/>
                </a:solidFill>
                <a:latin typeface="+mn-lt"/>
                <a:ea typeface="+mn-ea"/>
                <a:cs typeface="+mn-cs"/>
              </a:rPr>
              <a:t>IaaS </a:t>
            </a:r>
            <a:r>
              <a:rPr lang="en-US" sz="1600" kern="1200" dirty="0">
                <a:solidFill>
                  <a:schemeClr val="tx1"/>
                </a:solidFill>
                <a:latin typeface="+mn-lt"/>
                <a:ea typeface="+mn-ea"/>
                <a:cs typeface="+mn-cs"/>
              </a:rPr>
              <a:t>also</a:t>
            </a:r>
            <a:r>
              <a:rPr lang="en-US" sz="1600" kern="1200" spc="-30" dirty="0">
                <a:solidFill>
                  <a:schemeClr val="tx1"/>
                </a:solidFill>
                <a:latin typeface="+mn-lt"/>
                <a:ea typeface="+mn-ea"/>
                <a:cs typeface="+mn-cs"/>
              </a:rPr>
              <a:t> </a:t>
            </a:r>
            <a:r>
              <a:rPr lang="en-US" sz="1600" kern="1200" spc="-10" dirty="0">
                <a:solidFill>
                  <a:schemeClr val="tx1"/>
                </a:solidFill>
                <a:latin typeface="+mn-lt"/>
                <a:ea typeface="+mn-ea"/>
                <a:cs typeface="+mn-cs"/>
              </a:rPr>
              <a:t>offers:</a:t>
            </a:r>
            <a:endParaRPr lang="en-US" sz="16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600" kern="1200" dirty="0">
                <a:solidFill>
                  <a:schemeClr val="tx1"/>
                </a:solidFill>
                <a:latin typeface="+mn-lt"/>
                <a:ea typeface="+mn-ea"/>
                <a:cs typeface="+mn-cs"/>
              </a:rPr>
              <a:t>Virtual</a:t>
            </a:r>
            <a:r>
              <a:rPr lang="en-US" sz="1600" kern="1200" spc="-20" dirty="0">
                <a:solidFill>
                  <a:schemeClr val="tx1"/>
                </a:solidFill>
                <a:latin typeface="+mn-lt"/>
                <a:ea typeface="+mn-ea"/>
                <a:cs typeface="+mn-cs"/>
              </a:rPr>
              <a:t> </a:t>
            </a:r>
            <a:r>
              <a:rPr lang="en-US" sz="1600" kern="1200" dirty="0">
                <a:solidFill>
                  <a:schemeClr val="tx1"/>
                </a:solidFill>
                <a:latin typeface="+mn-lt"/>
                <a:ea typeface="+mn-ea"/>
                <a:cs typeface="+mn-cs"/>
              </a:rPr>
              <a:t>machine</a:t>
            </a:r>
            <a:r>
              <a:rPr lang="en-US" sz="1600" kern="1200" spc="5" dirty="0">
                <a:solidFill>
                  <a:schemeClr val="tx1"/>
                </a:solidFill>
                <a:latin typeface="+mn-lt"/>
                <a:ea typeface="+mn-ea"/>
                <a:cs typeface="+mn-cs"/>
              </a:rPr>
              <a:t> </a:t>
            </a:r>
            <a:r>
              <a:rPr lang="en-US" sz="1600" kern="1200" dirty="0">
                <a:solidFill>
                  <a:schemeClr val="tx1"/>
                </a:solidFill>
                <a:latin typeface="+mn-lt"/>
                <a:ea typeface="+mn-ea"/>
                <a:cs typeface="+mn-cs"/>
              </a:rPr>
              <a:t>disk</a:t>
            </a:r>
            <a:r>
              <a:rPr lang="en-US" sz="1600" kern="1200" spc="-5" dirty="0">
                <a:solidFill>
                  <a:schemeClr val="tx1"/>
                </a:solidFill>
                <a:latin typeface="+mn-lt"/>
                <a:ea typeface="+mn-ea"/>
                <a:cs typeface="+mn-cs"/>
              </a:rPr>
              <a:t> </a:t>
            </a:r>
            <a:r>
              <a:rPr lang="en-US" sz="1600" kern="1200" spc="-10" dirty="0">
                <a:solidFill>
                  <a:schemeClr val="tx1"/>
                </a:solidFill>
                <a:latin typeface="+mn-lt"/>
                <a:ea typeface="+mn-ea"/>
                <a:cs typeface="+mn-cs"/>
              </a:rPr>
              <a:t>storage</a:t>
            </a:r>
            <a:endParaRPr lang="en-US" sz="16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600" kern="1200" dirty="0">
                <a:solidFill>
                  <a:schemeClr val="tx1"/>
                </a:solidFill>
                <a:latin typeface="+mn-lt"/>
                <a:ea typeface="+mn-ea"/>
                <a:cs typeface="+mn-cs"/>
              </a:rPr>
              <a:t>Virtual</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local</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area</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network</a:t>
            </a:r>
            <a:r>
              <a:rPr lang="en-US" sz="1600" kern="1200" spc="-25" dirty="0">
                <a:solidFill>
                  <a:schemeClr val="tx1"/>
                </a:solidFill>
                <a:latin typeface="+mn-lt"/>
                <a:ea typeface="+mn-ea"/>
                <a:cs typeface="+mn-cs"/>
              </a:rPr>
              <a:t> </a:t>
            </a:r>
            <a:r>
              <a:rPr lang="en-US" sz="1600" kern="1200" spc="-10" dirty="0">
                <a:solidFill>
                  <a:schemeClr val="tx1"/>
                </a:solidFill>
                <a:latin typeface="+mn-lt"/>
                <a:ea typeface="+mn-ea"/>
                <a:cs typeface="+mn-cs"/>
              </a:rPr>
              <a:t>(VLANs)</a:t>
            </a:r>
            <a:endParaRPr lang="en-US" sz="16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600" kern="1200" dirty="0">
                <a:solidFill>
                  <a:schemeClr val="tx1"/>
                </a:solidFill>
                <a:latin typeface="+mn-lt"/>
                <a:ea typeface="+mn-ea"/>
                <a:cs typeface="+mn-cs"/>
              </a:rPr>
              <a:t>Load</a:t>
            </a:r>
            <a:r>
              <a:rPr lang="en-US" sz="1600" kern="1200" spc="-35" dirty="0">
                <a:solidFill>
                  <a:schemeClr val="tx1"/>
                </a:solidFill>
                <a:latin typeface="+mn-lt"/>
                <a:ea typeface="+mn-ea"/>
                <a:cs typeface="+mn-cs"/>
              </a:rPr>
              <a:t> </a:t>
            </a:r>
            <a:r>
              <a:rPr lang="en-US" sz="1600" kern="1200" spc="-10" dirty="0">
                <a:solidFill>
                  <a:schemeClr val="tx1"/>
                </a:solidFill>
                <a:latin typeface="+mn-lt"/>
                <a:ea typeface="+mn-ea"/>
                <a:cs typeface="+mn-cs"/>
              </a:rPr>
              <a:t>balancers</a:t>
            </a:r>
            <a:endParaRPr lang="en-US" sz="16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600" kern="1200" dirty="0">
                <a:solidFill>
                  <a:schemeClr val="tx1"/>
                </a:solidFill>
                <a:latin typeface="+mn-lt"/>
                <a:ea typeface="+mn-ea"/>
                <a:cs typeface="+mn-cs"/>
              </a:rPr>
              <a:t>IP </a:t>
            </a:r>
            <a:r>
              <a:rPr lang="en-US" sz="1600" kern="1200" spc="-10" dirty="0">
                <a:solidFill>
                  <a:schemeClr val="tx1"/>
                </a:solidFill>
                <a:latin typeface="+mn-lt"/>
                <a:ea typeface="+mn-ea"/>
                <a:cs typeface="+mn-cs"/>
              </a:rPr>
              <a:t>addresses</a:t>
            </a:r>
            <a:endParaRPr lang="en-US" sz="16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600" kern="1200" dirty="0">
                <a:solidFill>
                  <a:schemeClr val="tx1"/>
                </a:solidFill>
                <a:latin typeface="+mn-lt"/>
                <a:ea typeface="+mn-ea"/>
                <a:cs typeface="+mn-cs"/>
              </a:rPr>
              <a:t>Software</a:t>
            </a:r>
            <a:r>
              <a:rPr lang="en-US" sz="1600" kern="1200" spc="-120" dirty="0">
                <a:solidFill>
                  <a:schemeClr val="tx1"/>
                </a:solidFill>
                <a:latin typeface="+mn-lt"/>
                <a:ea typeface="+mn-ea"/>
                <a:cs typeface="+mn-cs"/>
              </a:rPr>
              <a:t> </a:t>
            </a:r>
            <a:r>
              <a:rPr lang="en-US" sz="1600" kern="1200" spc="-10" dirty="0">
                <a:solidFill>
                  <a:schemeClr val="tx1"/>
                </a:solidFill>
                <a:latin typeface="+mn-lt"/>
                <a:ea typeface="+mn-ea"/>
                <a:cs typeface="+mn-cs"/>
              </a:rPr>
              <a:t>bundles</a:t>
            </a:r>
            <a:endParaRPr lang="en-US" sz="1600" kern="1200" dirty="0">
              <a:solidFill>
                <a:schemeClr val="tx1"/>
              </a:solidFill>
              <a:latin typeface="+mn-lt"/>
              <a:ea typeface="+mn-ea"/>
              <a:cs typeface="+mn-cs"/>
            </a:endParaRPr>
          </a:p>
          <a:p>
            <a:pPr marL="241300" indent="-228600" algn="l" rtl="0">
              <a:lnSpc>
                <a:spcPct val="90000"/>
              </a:lnSpc>
              <a:spcBef>
                <a:spcPts val="65"/>
              </a:spcBef>
              <a:buFont typeface="Arial" panose="020B0604020202020204" pitchFamily="34" charset="0"/>
              <a:buChar char="•"/>
              <a:tabLst>
                <a:tab pos="241300" algn="l"/>
              </a:tabLst>
            </a:pPr>
            <a:r>
              <a:rPr lang="en-US" sz="1600" kern="1200" dirty="0">
                <a:solidFill>
                  <a:schemeClr val="tx1"/>
                </a:solidFill>
                <a:latin typeface="+mn-lt"/>
                <a:ea typeface="+mn-ea"/>
                <a:cs typeface="+mn-cs"/>
              </a:rPr>
              <a:t>All</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above</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resources</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are</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made</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available</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end</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user</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via</a:t>
            </a:r>
            <a:r>
              <a:rPr lang="en-US" sz="1600" kern="1200" spc="-120" dirty="0">
                <a:solidFill>
                  <a:schemeClr val="tx1"/>
                </a:solidFill>
                <a:latin typeface="+mn-lt"/>
                <a:ea typeface="+mn-ea"/>
                <a:cs typeface="+mn-cs"/>
              </a:rPr>
              <a:t> </a:t>
            </a:r>
            <a:r>
              <a:rPr lang="en-US" sz="1600" b="1" kern="1200" spc="-10" dirty="0">
                <a:solidFill>
                  <a:schemeClr val="tx1"/>
                </a:solidFill>
                <a:latin typeface="+mn-lt"/>
                <a:ea typeface="+mn-ea"/>
                <a:cs typeface="+mn-cs"/>
              </a:rPr>
              <a:t>server</a:t>
            </a:r>
            <a:endParaRPr lang="en-US" sz="1600" kern="1200" dirty="0">
              <a:solidFill>
                <a:schemeClr val="tx1"/>
              </a:solidFill>
              <a:latin typeface="+mn-lt"/>
              <a:ea typeface="+mn-ea"/>
              <a:cs typeface="+mn-cs"/>
            </a:endParaRPr>
          </a:p>
          <a:p>
            <a:pPr marL="241300" marR="240665" indent="-228600" algn="l" rtl="0">
              <a:lnSpc>
                <a:spcPct val="90000"/>
              </a:lnSpc>
              <a:spcBef>
                <a:spcPts val="470"/>
              </a:spcBef>
              <a:buFont typeface="Arial" panose="020B0604020202020204" pitchFamily="34" charset="0"/>
              <a:buChar char="•"/>
              <a:tabLst>
                <a:tab pos="4559300" algn="l"/>
              </a:tabLst>
            </a:pPr>
            <a:r>
              <a:rPr lang="en-US" sz="1600" b="1" kern="1200" dirty="0">
                <a:solidFill>
                  <a:schemeClr val="tx1"/>
                </a:solidFill>
                <a:latin typeface="+mn-lt"/>
                <a:ea typeface="+mn-ea"/>
                <a:cs typeface="+mn-cs"/>
              </a:rPr>
              <a:t>virtualization</a:t>
            </a:r>
            <a:r>
              <a:rPr lang="en-US" sz="1600" kern="1200" dirty="0">
                <a:solidFill>
                  <a:schemeClr val="tx1"/>
                </a:solidFill>
                <a:latin typeface="+mn-lt"/>
                <a:ea typeface="+mn-ea"/>
                <a:cs typeface="+mn-cs"/>
              </a:rPr>
              <a:t>.</a:t>
            </a:r>
            <a:r>
              <a:rPr lang="en-US" sz="1600" kern="1200" spc="-95" dirty="0">
                <a:solidFill>
                  <a:schemeClr val="tx1"/>
                </a:solidFill>
                <a:latin typeface="+mn-lt"/>
                <a:ea typeface="+mn-ea"/>
                <a:cs typeface="+mn-cs"/>
              </a:rPr>
              <a:t> </a:t>
            </a:r>
            <a:r>
              <a:rPr lang="en-US" sz="1600" kern="1200" spc="-35" dirty="0">
                <a:solidFill>
                  <a:schemeClr val="tx1"/>
                </a:solidFill>
                <a:latin typeface="+mn-lt"/>
                <a:ea typeface="+mn-ea"/>
                <a:cs typeface="+mn-cs"/>
              </a:rPr>
              <a:t>Moreover,</a:t>
            </a:r>
            <a:r>
              <a:rPr lang="en-US" sz="1600" kern="1200" spc="-105" dirty="0">
                <a:solidFill>
                  <a:schemeClr val="tx1"/>
                </a:solidFill>
                <a:latin typeface="+mn-lt"/>
                <a:ea typeface="+mn-ea"/>
                <a:cs typeface="+mn-cs"/>
              </a:rPr>
              <a:t> </a:t>
            </a:r>
            <a:r>
              <a:rPr lang="en-US" sz="1600" kern="1200" spc="-10" dirty="0">
                <a:solidFill>
                  <a:schemeClr val="tx1"/>
                </a:solidFill>
                <a:latin typeface="+mn-lt"/>
                <a:ea typeface="+mn-ea"/>
                <a:cs typeface="+mn-cs"/>
              </a:rPr>
              <a:t>these </a:t>
            </a:r>
            <a:r>
              <a:rPr lang="en-US" sz="1600" kern="1200" dirty="0">
                <a:solidFill>
                  <a:schemeClr val="tx1"/>
                </a:solidFill>
                <a:latin typeface="+mn-lt"/>
                <a:ea typeface="+mn-ea"/>
                <a:cs typeface="+mn-cs"/>
              </a:rPr>
              <a:t>resources</a:t>
            </a:r>
            <a:r>
              <a:rPr lang="en-US" sz="1600" kern="1200" spc="-85" dirty="0">
                <a:solidFill>
                  <a:schemeClr val="tx1"/>
                </a:solidFill>
                <a:latin typeface="+mn-lt"/>
                <a:ea typeface="+mn-ea"/>
                <a:cs typeface="+mn-cs"/>
              </a:rPr>
              <a:t> </a:t>
            </a:r>
            <a:r>
              <a:rPr lang="en-US" sz="1600" kern="1200" dirty="0">
                <a:solidFill>
                  <a:schemeClr val="tx1"/>
                </a:solidFill>
                <a:latin typeface="+mn-lt"/>
                <a:ea typeface="+mn-ea"/>
                <a:cs typeface="+mn-cs"/>
              </a:rPr>
              <a:t>are</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accessed</a:t>
            </a:r>
            <a:r>
              <a:rPr lang="en-US" sz="1600" kern="1200" spc="-95" dirty="0">
                <a:solidFill>
                  <a:schemeClr val="tx1"/>
                </a:solidFill>
                <a:latin typeface="+mn-lt"/>
                <a:ea typeface="+mn-ea"/>
                <a:cs typeface="+mn-cs"/>
              </a:rPr>
              <a:t> </a:t>
            </a:r>
            <a:r>
              <a:rPr lang="en-US" sz="1600" kern="1200" dirty="0">
                <a:solidFill>
                  <a:schemeClr val="tx1"/>
                </a:solidFill>
                <a:latin typeface="+mn-lt"/>
                <a:ea typeface="+mn-ea"/>
                <a:cs typeface="+mn-cs"/>
              </a:rPr>
              <a:t>by</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75" dirty="0">
                <a:solidFill>
                  <a:schemeClr val="tx1"/>
                </a:solidFill>
                <a:latin typeface="+mn-lt"/>
                <a:ea typeface="+mn-ea"/>
                <a:cs typeface="+mn-cs"/>
              </a:rPr>
              <a:t> </a:t>
            </a:r>
            <a:r>
              <a:rPr lang="en-US" sz="1600" kern="1200" spc="-10" dirty="0">
                <a:solidFill>
                  <a:schemeClr val="tx1"/>
                </a:solidFill>
                <a:latin typeface="+mn-lt"/>
                <a:ea typeface="+mn-ea"/>
                <a:cs typeface="+mn-cs"/>
              </a:rPr>
              <a:t>customers </a:t>
            </a:r>
            <a:r>
              <a:rPr lang="en-US" sz="1600" kern="1200" dirty="0">
                <a:solidFill>
                  <a:schemeClr val="tx1"/>
                </a:solidFill>
                <a:latin typeface="+mn-lt"/>
                <a:ea typeface="+mn-ea"/>
                <a:cs typeface="+mn-cs"/>
              </a:rPr>
              <a:t>as</a:t>
            </a:r>
            <a:r>
              <a:rPr lang="en-US" sz="1600" kern="1200" spc="-15" dirty="0">
                <a:solidFill>
                  <a:schemeClr val="tx1"/>
                </a:solidFill>
                <a:latin typeface="+mn-lt"/>
                <a:ea typeface="+mn-ea"/>
                <a:cs typeface="+mn-cs"/>
              </a:rPr>
              <a:t> </a:t>
            </a:r>
            <a:r>
              <a:rPr lang="en-US" sz="1600" kern="1200" dirty="0">
                <a:solidFill>
                  <a:schemeClr val="tx1"/>
                </a:solidFill>
                <a:latin typeface="+mn-lt"/>
                <a:ea typeface="+mn-ea"/>
                <a:cs typeface="+mn-cs"/>
              </a:rPr>
              <a:t>if</a:t>
            </a:r>
            <a:r>
              <a:rPr lang="en-US" sz="1600" kern="1200" spc="-20" dirty="0">
                <a:solidFill>
                  <a:schemeClr val="tx1"/>
                </a:solidFill>
                <a:latin typeface="+mn-lt"/>
                <a:ea typeface="+mn-ea"/>
                <a:cs typeface="+mn-cs"/>
              </a:rPr>
              <a:t> </a:t>
            </a:r>
            <a:r>
              <a:rPr lang="en-US" sz="1600" kern="1200" dirty="0">
                <a:solidFill>
                  <a:schemeClr val="tx1"/>
                </a:solidFill>
                <a:latin typeface="+mn-lt"/>
                <a:ea typeface="+mn-ea"/>
                <a:cs typeface="+mn-cs"/>
              </a:rPr>
              <a:t>they</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own </a:t>
            </a:r>
            <a:r>
              <a:rPr lang="en-US" sz="1600" kern="1200" spc="-10" dirty="0">
                <a:solidFill>
                  <a:schemeClr val="tx1"/>
                </a:solidFill>
                <a:latin typeface="+mn-lt"/>
                <a:ea typeface="+mn-ea"/>
                <a:cs typeface="+mn-cs"/>
              </a:rPr>
              <a:t>them.</a:t>
            </a:r>
            <a:endParaRPr lang="en-US" sz="1600" kern="1200" dirty="0">
              <a:solidFill>
                <a:schemeClr val="tx1"/>
              </a:solidFill>
              <a:latin typeface="+mn-lt"/>
              <a:ea typeface="+mn-ea"/>
              <a:cs typeface="+mn-cs"/>
            </a:endParaRPr>
          </a:p>
        </p:txBody>
      </p:sp>
      <p:pic>
        <p:nvPicPr>
          <p:cNvPr id="11266" name="Picture 2" descr="What is IaaS? Infrastructure as a Service Definition - GeeksforGeeks">
            <a:extLst>
              <a:ext uri="{FF2B5EF4-FFF2-40B4-BE49-F238E27FC236}">
                <a16:creationId xmlns:a16="http://schemas.microsoft.com/office/drawing/2014/main" id="{9E4C5786-10A7-4D8E-A6D8-080402E0B1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38800" y="1791218"/>
            <a:ext cx="6440424" cy="322021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sldNum" sz="quarter" idx="7"/>
          </p:nvPr>
        </p:nvSpPr>
        <p:spPr>
          <a:xfrm>
            <a:off x="9037321" y="635635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lumMod val="50000"/>
                    <a:lumOff val="50000"/>
                  </a:schemeClr>
                </a:solidFill>
                <a:latin typeface="+mn-lt"/>
                <a:ea typeface="+mn-ea"/>
                <a:cs typeface="+mn-cs"/>
              </a:rPr>
              <a:pPr algn="r" rtl="0">
                <a:spcAft>
                  <a:spcPts val="600"/>
                </a:spcAft>
              </a:pPr>
              <a:t>20</a:t>
            </a:fld>
            <a:endParaRPr lang="en-US" kern="1200" spc="-25">
              <a:solidFill>
                <a:schemeClr val="tx1">
                  <a:lumMod val="50000"/>
                  <a:lumOff val="50000"/>
                </a:schemeClr>
              </a:solidFill>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38882" y="639193"/>
            <a:ext cx="3571810" cy="3573516"/>
          </a:xfrm>
          <a:prstGeom prst="rect">
            <a:avLst/>
          </a:prstGeom>
        </p:spPr>
        <p:txBody>
          <a:bodyPr vert="horz" lIns="91440" tIns="45720" rIns="91440" bIns="45720" rtlCol="0" anchor="b">
            <a:normAutofit/>
          </a:bodyPr>
          <a:lstStyle/>
          <a:p>
            <a:pPr marL="12700" algn="l" rtl="0">
              <a:lnSpc>
                <a:spcPct val="90000"/>
              </a:lnSpc>
              <a:spcBef>
                <a:spcPct val="0"/>
              </a:spcBef>
            </a:pPr>
            <a:r>
              <a:rPr lang="en-US" sz="6600" kern="1200" spc="-10">
                <a:solidFill>
                  <a:schemeClr val="tx1"/>
                </a:solidFill>
                <a:latin typeface="+mj-lt"/>
                <a:ea typeface="+mj-ea"/>
                <a:cs typeface="+mj-cs"/>
              </a:rPr>
              <a:t>Model</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ject 3"/>
          <p:cNvPicPr/>
          <p:nvPr/>
        </p:nvPicPr>
        <p:blipFill>
          <a:blip r:embed="rId2" cstate="print"/>
          <a:stretch>
            <a:fillRect/>
          </a:stretch>
        </p:blipFill>
        <p:spPr>
          <a:xfrm>
            <a:off x="3657600" y="512065"/>
            <a:ext cx="8211312" cy="5483707"/>
          </a:xfrm>
          <a:prstGeom prst="rect">
            <a:avLst/>
          </a:prstGeom>
        </p:spPr>
      </p:pic>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tint val="75000"/>
                  </a:schemeClr>
                </a:solidFill>
                <a:latin typeface="+mn-lt"/>
                <a:ea typeface="+mn-ea"/>
                <a:cs typeface="+mn-cs"/>
              </a:rPr>
              <a:pPr algn="r" rtl="0">
                <a:spcAft>
                  <a:spcPts val="600"/>
                </a:spcAft>
              </a:pPr>
              <a:t>21</a:t>
            </a:fld>
            <a:endParaRPr lang="en-US" kern="1200" spc="-25">
              <a:solidFill>
                <a:schemeClr val="tx1">
                  <a:tint val="75000"/>
                </a:schemeClr>
              </a:solidFill>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365125"/>
            <a:ext cx="5558489" cy="1325563"/>
          </a:xfrm>
          <a:prstGeom prst="rect">
            <a:avLst/>
          </a:prstGeom>
        </p:spPr>
        <p:txBody>
          <a:bodyPr vert="horz" lIns="91440" tIns="45720" rIns="91440" bIns="45720" rtlCol="0" anchor="ctr">
            <a:normAutofit/>
          </a:bodyPr>
          <a:lstStyle/>
          <a:p>
            <a:pPr marL="12700" algn="l" rtl="0">
              <a:lnSpc>
                <a:spcPct val="90000"/>
              </a:lnSpc>
              <a:spcBef>
                <a:spcPct val="0"/>
              </a:spcBef>
            </a:pPr>
            <a:r>
              <a:rPr lang="en-US" kern="1200" spc="-10" dirty="0">
                <a:solidFill>
                  <a:schemeClr val="tx1"/>
                </a:solidFill>
                <a:latin typeface="+mj-lt"/>
                <a:ea typeface="+mj-ea"/>
                <a:cs typeface="+mj-cs"/>
              </a:rPr>
              <a:t>Characteristics</a:t>
            </a:r>
          </a:p>
        </p:txBody>
      </p:sp>
      <p:sp>
        <p:nvSpPr>
          <p:cNvPr id="12" name="Freeform: Shape 11">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object 3"/>
          <p:cNvSpPr txBox="1"/>
          <p:nvPr/>
        </p:nvSpPr>
        <p:spPr>
          <a:xfrm>
            <a:off x="838200" y="1825625"/>
            <a:ext cx="5558489" cy="4351338"/>
          </a:xfrm>
          <a:prstGeom prst="rect">
            <a:avLst/>
          </a:prstGeom>
        </p:spPr>
        <p:txBody>
          <a:bodyPr vert="horz" lIns="91440" tIns="45720" rIns="91440" bIns="45720" rtlCol="0">
            <a:normAutofit/>
          </a:bodyPr>
          <a:lstStyle/>
          <a:p>
            <a:pPr marL="240665" indent="-228600" algn="l" rtl="0">
              <a:lnSpc>
                <a:spcPct val="90000"/>
              </a:lnSpc>
              <a:spcBef>
                <a:spcPts val="320"/>
              </a:spcBef>
              <a:buFont typeface="Arial" panose="020B0604020202020204" pitchFamily="34" charset="0"/>
              <a:buChar char="•"/>
              <a:tabLst>
                <a:tab pos="240665" algn="l"/>
              </a:tabLst>
            </a:pPr>
            <a:r>
              <a:rPr lang="en-US" sz="2400" kern="1200" dirty="0">
                <a:solidFill>
                  <a:schemeClr val="tx1"/>
                </a:solidFill>
                <a:latin typeface="+mn-lt"/>
                <a:ea typeface="+mn-ea"/>
                <a:cs typeface="+mn-cs"/>
              </a:rPr>
              <a:t>Here</a:t>
            </a:r>
            <a:r>
              <a:rPr lang="en-US" sz="2400" kern="1200" spc="-60" dirty="0">
                <a:solidFill>
                  <a:schemeClr val="tx1"/>
                </a:solidFill>
                <a:latin typeface="+mn-lt"/>
                <a:ea typeface="+mn-ea"/>
                <a:cs typeface="+mn-cs"/>
              </a:rPr>
              <a:t> </a:t>
            </a:r>
            <a:r>
              <a:rPr lang="en-US" sz="2400" kern="1200" dirty="0">
                <a:solidFill>
                  <a:schemeClr val="tx1"/>
                </a:solidFill>
                <a:latin typeface="+mn-lt"/>
                <a:ea typeface="+mn-ea"/>
                <a:cs typeface="+mn-cs"/>
              </a:rPr>
              <a:t>are</a:t>
            </a:r>
            <a:r>
              <a:rPr lang="en-US" sz="2400" kern="1200" spc="-55" dirty="0">
                <a:solidFill>
                  <a:schemeClr val="tx1"/>
                </a:solidFill>
                <a:latin typeface="+mn-lt"/>
                <a:ea typeface="+mn-ea"/>
                <a:cs typeface="+mn-cs"/>
              </a:rPr>
              <a:t> </a:t>
            </a:r>
            <a:r>
              <a:rPr lang="en-US" sz="2400" kern="1200" dirty="0">
                <a:solidFill>
                  <a:schemeClr val="tx1"/>
                </a:solidFill>
                <a:latin typeface="+mn-lt"/>
                <a:ea typeface="+mn-ea"/>
                <a:cs typeface="+mn-cs"/>
              </a:rPr>
              <a:t>the</a:t>
            </a:r>
            <a:r>
              <a:rPr lang="en-US" sz="2400" kern="1200" spc="-45" dirty="0">
                <a:solidFill>
                  <a:schemeClr val="tx1"/>
                </a:solidFill>
                <a:latin typeface="+mn-lt"/>
                <a:ea typeface="+mn-ea"/>
                <a:cs typeface="+mn-cs"/>
              </a:rPr>
              <a:t> </a:t>
            </a:r>
            <a:r>
              <a:rPr lang="en-US" sz="2400" kern="1200" dirty="0">
                <a:solidFill>
                  <a:schemeClr val="tx1"/>
                </a:solidFill>
                <a:latin typeface="+mn-lt"/>
                <a:ea typeface="+mn-ea"/>
                <a:cs typeface="+mn-cs"/>
              </a:rPr>
              <a:t>characteristics</a:t>
            </a:r>
            <a:r>
              <a:rPr lang="en-US" sz="2400" kern="1200" spc="-50" dirty="0">
                <a:solidFill>
                  <a:schemeClr val="tx1"/>
                </a:solidFill>
                <a:latin typeface="+mn-lt"/>
                <a:ea typeface="+mn-ea"/>
                <a:cs typeface="+mn-cs"/>
              </a:rPr>
              <a:t> </a:t>
            </a:r>
            <a:r>
              <a:rPr lang="en-US" sz="2400" kern="1200" dirty="0">
                <a:solidFill>
                  <a:schemeClr val="tx1"/>
                </a:solidFill>
                <a:latin typeface="+mn-lt"/>
                <a:ea typeface="+mn-ea"/>
                <a:cs typeface="+mn-cs"/>
              </a:rPr>
              <a:t>of</a:t>
            </a:r>
            <a:r>
              <a:rPr lang="en-US" sz="2400" kern="1200" spc="-40" dirty="0">
                <a:solidFill>
                  <a:schemeClr val="tx1"/>
                </a:solidFill>
                <a:latin typeface="+mn-lt"/>
                <a:ea typeface="+mn-ea"/>
                <a:cs typeface="+mn-cs"/>
              </a:rPr>
              <a:t> </a:t>
            </a:r>
            <a:r>
              <a:rPr lang="en-US" sz="2400" kern="1200" dirty="0">
                <a:solidFill>
                  <a:schemeClr val="tx1"/>
                </a:solidFill>
                <a:latin typeface="+mn-lt"/>
                <a:ea typeface="+mn-ea"/>
                <a:cs typeface="+mn-cs"/>
              </a:rPr>
              <a:t>IaaS</a:t>
            </a:r>
            <a:r>
              <a:rPr lang="en-US" sz="2400" kern="1200" spc="-35" dirty="0">
                <a:solidFill>
                  <a:schemeClr val="tx1"/>
                </a:solidFill>
                <a:latin typeface="+mn-lt"/>
                <a:ea typeface="+mn-ea"/>
                <a:cs typeface="+mn-cs"/>
              </a:rPr>
              <a:t> </a:t>
            </a:r>
            <a:r>
              <a:rPr lang="en-US" sz="2400" kern="1200" dirty="0">
                <a:solidFill>
                  <a:schemeClr val="tx1"/>
                </a:solidFill>
                <a:latin typeface="+mn-lt"/>
                <a:ea typeface="+mn-ea"/>
                <a:cs typeface="+mn-cs"/>
              </a:rPr>
              <a:t>service</a:t>
            </a:r>
            <a:r>
              <a:rPr lang="en-US" sz="2400" kern="1200" spc="-40" dirty="0">
                <a:solidFill>
                  <a:schemeClr val="tx1"/>
                </a:solidFill>
                <a:latin typeface="+mn-lt"/>
                <a:ea typeface="+mn-ea"/>
                <a:cs typeface="+mn-cs"/>
              </a:rPr>
              <a:t> </a:t>
            </a:r>
            <a:r>
              <a:rPr lang="en-US" sz="2400" kern="1200" spc="-10" dirty="0">
                <a:solidFill>
                  <a:schemeClr val="tx1"/>
                </a:solidFill>
                <a:latin typeface="+mn-lt"/>
                <a:ea typeface="+mn-ea"/>
                <a:cs typeface="+mn-cs"/>
              </a:rPr>
              <a:t>model:</a:t>
            </a:r>
            <a:endParaRPr lang="en-US" sz="2400" kern="1200" dirty="0">
              <a:solidFill>
                <a:schemeClr val="tx1"/>
              </a:solidFill>
              <a:latin typeface="+mn-lt"/>
              <a:ea typeface="+mn-ea"/>
              <a:cs typeface="+mn-cs"/>
            </a:endParaRPr>
          </a:p>
          <a:p>
            <a:pPr marL="697230" lvl="1" indent="-228600" algn="l" rtl="0">
              <a:lnSpc>
                <a:spcPct val="90000"/>
              </a:lnSpc>
              <a:spcBef>
                <a:spcPts val="190"/>
              </a:spcBef>
              <a:buFont typeface="Arial" panose="020B0604020202020204" pitchFamily="34" charset="0"/>
              <a:buChar char="•"/>
              <a:tabLst>
                <a:tab pos="697230" algn="l"/>
              </a:tabLst>
            </a:pPr>
            <a:r>
              <a:rPr lang="en-US" sz="2400" kern="1200" dirty="0">
                <a:solidFill>
                  <a:schemeClr val="tx1"/>
                </a:solidFill>
                <a:latin typeface="+mn-lt"/>
                <a:ea typeface="+mn-ea"/>
                <a:cs typeface="+mn-cs"/>
              </a:rPr>
              <a:t>Virtual</a:t>
            </a:r>
            <a:r>
              <a:rPr lang="en-US" sz="2400" kern="1200" spc="-105" dirty="0">
                <a:solidFill>
                  <a:schemeClr val="tx1"/>
                </a:solidFill>
                <a:latin typeface="+mn-lt"/>
                <a:ea typeface="+mn-ea"/>
                <a:cs typeface="+mn-cs"/>
              </a:rPr>
              <a:t> </a:t>
            </a:r>
            <a:r>
              <a:rPr lang="en-US" sz="2400" kern="1200" dirty="0">
                <a:solidFill>
                  <a:schemeClr val="tx1"/>
                </a:solidFill>
                <a:latin typeface="+mn-lt"/>
                <a:ea typeface="+mn-ea"/>
                <a:cs typeface="+mn-cs"/>
              </a:rPr>
              <a:t>machines</a:t>
            </a:r>
            <a:r>
              <a:rPr lang="en-US" sz="2400" kern="1200" spc="-85" dirty="0">
                <a:solidFill>
                  <a:schemeClr val="tx1"/>
                </a:solidFill>
                <a:latin typeface="+mn-lt"/>
                <a:ea typeface="+mn-ea"/>
                <a:cs typeface="+mn-cs"/>
              </a:rPr>
              <a:t> </a:t>
            </a:r>
            <a:r>
              <a:rPr lang="en-US" sz="2400" kern="1200" dirty="0">
                <a:solidFill>
                  <a:schemeClr val="tx1"/>
                </a:solidFill>
                <a:latin typeface="+mn-lt"/>
                <a:ea typeface="+mn-ea"/>
                <a:cs typeface="+mn-cs"/>
              </a:rPr>
              <a:t>with</a:t>
            </a:r>
            <a:r>
              <a:rPr lang="en-US" sz="2400" kern="1200" spc="-105" dirty="0">
                <a:solidFill>
                  <a:schemeClr val="tx1"/>
                </a:solidFill>
                <a:latin typeface="+mn-lt"/>
                <a:ea typeface="+mn-ea"/>
                <a:cs typeface="+mn-cs"/>
              </a:rPr>
              <a:t> </a:t>
            </a:r>
            <a:r>
              <a:rPr lang="en-US" sz="2400" kern="1200" spc="-25" dirty="0">
                <a:solidFill>
                  <a:schemeClr val="tx1"/>
                </a:solidFill>
                <a:latin typeface="+mn-lt"/>
                <a:ea typeface="+mn-ea"/>
                <a:cs typeface="+mn-cs"/>
              </a:rPr>
              <a:t>pre-</a:t>
            </a:r>
            <a:r>
              <a:rPr lang="en-US" sz="2400" kern="1200" dirty="0">
                <a:solidFill>
                  <a:schemeClr val="tx1"/>
                </a:solidFill>
                <a:latin typeface="+mn-lt"/>
                <a:ea typeface="+mn-ea"/>
                <a:cs typeface="+mn-cs"/>
              </a:rPr>
              <a:t>installed</a:t>
            </a:r>
            <a:r>
              <a:rPr lang="en-US" sz="2400" kern="1200" spc="-75" dirty="0">
                <a:solidFill>
                  <a:schemeClr val="tx1"/>
                </a:solidFill>
                <a:latin typeface="+mn-lt"/>
                <a:ea typeface="+mn-ea"/>
                <a:cs typeface="+mn-cs"/>
              </a:rPr>
              <a:t> </a:t>
            </a:r>
            <a:r>
              <a:rPr lang="en-US" sz="2400" kern="1200" spc="-10" dirty="0">
                <a:solidFill>
                  <a:schemeClr val="tx1"/>
                </a:solidFill>
                <a:latin typeface="+mn-lt"/>
                <a:ea typeface="+mn-ea"/>
                <a:cs typeface="+mn-cs"/>
              </a:rPr>
              <a:t>software.</a:t>
            </a:r>
            <a:endParaRPr lang="en-US" sz="2400" kern="1200" dirty="0">
              <a:solidFill>
                <a:schemeClr val="tx1"/>
              </a:solidFill>
              <a:latin typeface="+mn-lt"/>
              <a:ea typeface="+mn-ea"/>
              <a:cs typeface="+mn-cs"/>
            </a:endParaRPr>
          </a:p>
          <a:p>
            <a:pPr marL="697230" marR="5080" lvl="1" indent="-228600" algn="l" rtl="0">
              <a:lnSpc>
                <a:spcPct val="90000"/>
              </a:lnSpc>
              <a:spcBef>
                <a:spcPts val="550"/>
              </a:spcBef>
              <a:buFont typeface="Arial" panose="020B0604020202020204" pitchFamily="34" charset="0"/>
              <a:buChar char="•"/>
              <a:tabLst>
                <a:tab pos="698500" algn="l"/>
              </a:tabLst>
            </a:pPr>
            <a:r>
              <a:rPr lang="en-US" sz="2400" kern="1200" dirty="0">
                <a:solidFill>
                  <a:schemeClr val="tx1"/>
                </a:solidFill>
                <a:latin typeface="+mn-lt"/>
                <a:ea typeface="+mn-ea"/>
                <a:cs typeface="+mn-cs"/>
              </a:rPr>
              <a:t>Virtual</a:t>
            </a:r>
            <a:r>
              <a:rPr lang="en-US" sz="2400" kern="1200" spc="-110" dirty="0">
                <a:solidFill>
                  <a:schemeClr val="tx1"/>
                </a:solidFill>
                <a:latin typeface="+mn-lt"/>
                <a:ea typeface="+mn-ea"/>
                <a:cs typeface="+mn-cs"/>
              </a:rPr>
              <a:t> </a:t>
            </a:r>
            <a:r>
              <a:rPr lang="en-US" sz="2400" kern="1200" dirty="0">
                <a:solidFill>
                  <a:schemeClr val="tx1"/>
                </a:solidFill>
                <a:latin typeface="+mn-lt"/>
                <a:ea typeface="+mn-ea"/>
                <a:cs typeface="+mn-cs"/>
              </a:rPr>
              <a:t>machines</a:t>
            </a:r>
            <a:r>
              <a:rPr lang="en-US" sz="2400" kern="1200" spc="-85" dirty="0">
                <a:solidFill>
                  <a:schemeClr val="tx1"/>
                </a:solidFill>
                <a:latin typeface="+mn-lt"/>
                <a:ea typeface="+mn-ea"/>
                <a:cs typeface="+mn-cs"/>
              </a:rPr>
              <a:t> </a:t>
            </a:r>
            <a:r>
              <a:rPr lang="en-US" sz="2400" kern="1200" dirty="0">
                <a:solidFill>
                  <a:schemeClr val="tx1"/>
                </a:solidFill>
                <a:latin typeface="+mn-lt"/>
                <a:ea typeface="+mn-ea"/>
                <a:cs typeface="+mn-cs"/>
              </a:rPr>
              <a:t>with</a:t>
            </a:r>
            <a:r>
              <a:rPr lang="en-US" sz="2400" kern="1200" spc="-110" dirty="0">
                <a:solidFill>
                  <a:schemeClr val="tx1"/>
                </a:solidFill>
                <a:latin typeface="+mn-lt"/>
                <a:ea typeface="+mn-ea"/>
                <a:cs typeface="+mn-cs"/>
              </a:rPr>
              <a:t> </a:t>
            </a:r>
            <a:r>
              <a:rPr lang="en-US" sz="2400" kern="1200" spc="-25" dirty="0">
                <a:solidFill>
                  <a:schemeClr val="tx1"/>
                </a:solidFill>
                <a:latin typeface="+mn-lt"/>
                <a:ea typeface="+mn-ea"/>
                <a:cs typeface="+mn-cs"/>
              </a:rPr>
              <a:t>pre-</a:t>
            </a:r>
            <a:r>
              <a:rPr lang="en-US" sz="2400" kern="1200" dirty="0">
                <a:solidFill>
                  <a:schemeClr val="tx1"/>
                </a:solidFill>
                <a:latin typeface="+mn-lt"/>
                <a:ea typeface="+mn-ea"/>
                <a:cs typeface="+mn-cs"/>
              </a:rPr>
              <a:t>installed</a:t>
            </a:r>
            <a:r>
              <a:rPr lang="en-US" sz="2400" kern="1200" spc="-70" dirty="0">
                <a:solidFill>
                  <a:schemeClr val="tx1"/>
                </a:solidFill>
                <a:latin typeface="+mn-lt"/>
                <a:ea typeface="+mn-ea"/>
                <a:cs typeface="+mn-cs"/>
              </a:rPr>
              <a:t> </a:t>
            </a:r>
            <a:r>
              <a:rPr lang="en-US" sz="2400" kern="1200" spc="-10" dirty="0">
                <a:solidFill>
                  <a:schemeClr val="tx1"/>
                </a:solidFill>
                <a:latin typeface="+mn-lt"/>
                <a:ea typeface="+mn-ea"/>
                <a:cs typeface="+mn-cs"/>
              </a:rPr>
              <a:t>Operating</a:t>
            </a:r>
            <a:r>
              <a:rPr lang="en-US" sz="2400" kern="1200" spc="-95" dirty="0">
                <a:solidFill>
                  <a:schemeClr val="tx1"/>
                </a:solidFill>
                <a:latin typeface="+mn-lt"/>
                <a:ea typeface="+mn-ea"/>
                <a:cs typeface="+mn-cs"/>
              </a:rPr>
              <a:t> </a:t>
            </a:r>
            <a:r>
              <a:rPr lang="en-US" sz="2400" kern="1200" spc="-10" dirty="0">
                <a:solidFill>
                  <a:schemeClr val="tx1"/>
                </a:solidFill>
                <a:latin typeface="+mn-lt"/>
                <a:ea typeface="+mn-ea"/>
                <a:cs typeface="+mn-cs"/>
              </a:rPr>
              <a:t>Systems</a:t>
            </a:r>
            <a:r>
              <a:rPr lang="en-US" sz="2400" kern="1200" spc="-90" dirty="0">
                <a:solidFill>
                  <a:schemeClr val="tx1"/>
                </a:solidFill>
                <a:latin typeface="+mn-lt"/>
                <a:ea typeface="+mn-ea"/>
                <a:cs typeface="+mn-cs"/>
              </a:rPr>
              <a:t> </a:t>
            </a:r>
            <a:r>
              <a:rPr lang="en-US" sz="2400" kern="1200" dirty="0">
                <a:solidFill>
                  <a:schemeClr val="tx1"/>
                </a:solidFill>
                <a:latin typeface="+mn-lt"/>
                <a:ea typeface="+mn-ea"/>
                <a:cs typeface="+mn-cs"/>
              </a:rPr>
              <a:t>such</a:t>
            </a:r>
            <a:r>
              <a:rPr lang="en-US" sz="2400" kern="1200" spc="-85" dirty="0">
                <a:solidFill>
                  <a:schemeClr val="tx1"/>
                </a:solidFill>
                <a:latin typeface="+mn-lt"/>
                <a:ea typeface="+mn-ea"/>
                <a:cs typeface="+mn-cs"/>
              </a:rPr>
              <a:t> </a:t>
            </a:r>
            <a:r>
              <a:rPr lang="en-US" sz="2400" kern="1200" spc="-25" dirty="0">
                <a:solidFill>
                  <a:schemeClr val="tx1"/>
                </a:solidFill>
                <a:latin typeface="+mn-lt"/>
                <a:ea typeface="+mn-ea"/>
                <a:cs typeface="+mn-cs"/>
              </a:rPr>
              <a:t>as 	</a:t>
            </a:r>
            <a:r>
              <a:rPr lang="en-US" sz="2400" kern="1200" dirty="0">
                <a:solidFill>
                  <a:schemeClr val="tx1"/>
                </a:solidFill>
                <a:latin typeface="+mn-lt"/>
                <a:ea typeface="+mn-ea"/>
                <a:cs typeface="+mn-cs"/>
              </a:rPr>
              <a:t>Windows,</a:t>
            </a:r>
            <a:r>
              <a:rPr lang="en-US" sz="2400" kern="1200" spc="-50" dirty="0">
                <a:solidFill>
                  <a:schemeClr val="tx1"/>
                </a:solidFill>
                <a:latin typeface="+mn-lt"/>
                <a:ea typeface="+mn-ea"/>
                <a:cs typeface="+mn-cs"/>
              </a:rPr>
              <a:t> </a:t>
            </a:r>
            <a:r>
              <a:rPr lang="en-US" sz="2400" kern="1200" dirty="0">
                <a:solidFill>
                  <a:schemeClr val="tx1"/>
                </a:solidFill>
                <a:latin typeface="+mn-lt"/>
                <a:ea typeface="+mn-ea"/>
                <a:cs typeface="+mn-cs"/>
              </a:rPr>
              <a:t>Linux,</a:t>
            </a:r>
            <a:r>
              <a:rPr lang="en-US" sz="2400" kern="1200" spc="-60" dirty="0">
                <a:solidFill>
                  <a:schemeClr val="tx1"/>
                </a:solidFill>
                <a:latin typeface="+mn-lt"/>
                <a:ea typeface="+mn-ea"/>
                <a:cs typeface="+mn-cs"/>
              </a:rPr>
              <a:t> </a:t>
            </a:r>
            <a:r>
              <a:rPr lang="en-US" sz="2400" kern="1200" dirty="0">
                <a:solidFill>
                  <a:schemeClr val="tx1"/>
                </a:solidFill>
                <a:latin typeface="+mn-lt"/>
                <a:ea typeface="+mn-ea"/>
                <a:cs typeface="+mn-cs"/>
              </a:rPr>
              <a:t>and</a:t>
            </a:r>
            <a:r>
              <a:rPr lang="en-US" sz="2400" kern="1200" spc="-60" dirty="0">
                <a:solidFill>
                  <a:schemeClr val="tx1"/>
                </a:solidFill>
                <a:latin typeface="+mn-lt"/>
                <a:ea typeface="+mn-ea"/>
                <a:cs typeface="+mn-cs"/>
              </a:rPr>
              <a:t> </a:t>
            </a:r>
            <a:r>
              <a:rPr lang="en-US" sz="2400" kern="1200" spc="-10" dirty="0">
                <a:solidFill>
                  <a:schemeClr val="tx1"/>
                </a:solidFill>
                <a:latin typeface="+mn-lt"/>
                <a:ea typeface="+mn-ea"/>
                <a:cs typeface="+mn-cs"/>
              </a:rPr>
              <a:t>Solaris.</a:t>
            </a:r>
            <a:endParaRPr lang="en-US" sz="2400" kern="1200" dirty="0">
              <a:solidFill>
                <a:schemeClr val="tx1"/>
              </a:solidFill>
              <a:latin typeface="+mn-lt"/>
              <a:ea typeface="+mn-ea"/>
              <a:cs typeface="+mn-cs"/>
            </a:endParaRPr>
          </a:p>
          <a:p>
            <a:pPr marL="697230" lvl="1" indent="-228600" algn="l" rtl="0">
              <a:lnSpc>
                <a:spcPct val="90000"/>
              </a:lnSpc>
              <a:spcBef>
                <a:spcPts val="120"/>
              </a:spcBef>
              <a:buFont typeface="Arial" panose="020B0604020202020204" pitchFamily="34" charset="0"/>
              <a:buChar char="•"/>
              <a:tabLst>
                <a:tab pos="697230" algn="l"/>
              </a:tabLst>
            </a:pPr>
            <a:r>
              <a:rPr lang="en-US" sz="2400" kern="1200" spc="-25" dirty="0">
                <a:solidFill>
                  <a:schemeClr val="tx1"/>
                </a:solidFill>
                <a:latin typeface="+mn-lt"/>
                <a:ea typeface="+mn-ea"/>
                <a:cs typeface="+mn-cs"/>
              </a:rPr>
              <a:t>On-</a:t>
            </a:r>
            <a:r>
              <a:rPr lang="en-US" sz="2400" kern="1200" dirty="0">
                <a:solidFill>
                  <a:schemeClr val="tx1"/>
                </a:solidFill>
                <a:latin typeface="+mn-lt"/>
                <a:ea typeface="+mn-ea"/>
                <a:cs typeface="+mn-cs"/>
              </a:rPr>
              <a:t>demand</a:t>
            </a:r>
            <a:r>
              <a:rPr lang="en-US" sz="2400" kern="1200" spc="-40" dirty="0">
                <a:solidFill>
                  <a:schemeClr val="tx1"/>
                </a:solidFill>
                <a:latin typeface="+mn-lt"/>
                <a:ea typeface="+mn-ea"/>
                <a:cs typeface="+mn-cs"/>
              </a:rPr>
              <a:t> </a:t>
            </a:r>
            <a:r>
              <a:rPr lang="en-US" sz="2400" kern="1200" dirty="0">
                <a:solidFill>
                  <a:schemeClr val="tx1"/>
                </a:solidFill>
                <a:latin typeface="+mn-lt"/>
                <a:ea typeface="+mn-ea"/>
                <a:cs typeface="+mn-cs"/>
              </a:rPr>
              <a:t>availability</a:t>
            </a:r>
            <a:r>
              <a:rPr lang="en-US" sz="2400" kern="1200" spc="-80" dirty="0">
                <a:solidFill>
                  <a:schemeClr val="tx1"/>
                </a:solidFill>
                <a:latin typeface="+mn-lt"/>
                <a:ea typeface="+mn-ea"/>
                <a:cs typeface="+mn-cs"/>
              </a:rPr>
              <a:t> </a:t>
            </a:r>
            <a:r>
              <a:rPr lang="en-US" sz="2400" kern="1200" dirty="0">
                <a:solidFill>
                  <a:schemeClr val="tx1"/>
                </a:solidFill>
                <a:latin typeface="+mn-lt"/>
                <a:ea typeface="+mn-ea"/>
                <a:cs typeface="+mn-cs"/>
              </a:rPr>
              <a:t>of</a:t>
            </a:r>
            <a:r>
              <a:rPr lang="en-US" sz="2400" kern="1200" spc="-75" dirty="0">
                <a:solidFill>
                  <a:schemeClr val="tx1"/>
                </a:solidFill>
                <a:latin typeface="+mn-lt"/>
                <a:ea typeface="+mn-ea"/>
                <a:cs typeface="+mn-cs"/>
              </a:rPr>
              <a:t> </a:t>
            </a:r>
            <a:r>
              <a:rPr lang="en-US" sz="2400" kern="1200" spc="-10" dirty="0">
                <a:solidFill>
                  <a:schemeClr val="tx1"/>
                </a:solidFill>
                <a:latin typeface="+mn-lt"/>
                <a:ea typeface="+mn-ea"/>
                <a:cs typeface="+mn-cs"/>
              </a:rPr>
              <a:t>resources.</a:t>
            </a:r>
            <a:endParaRPr lang="en-US" sz="2400" kern="1200" dirty="0">
              <a:solidFill>
                <a:schemeClr val="tx1"/>
              </a:solidFill>
              <a:latin typeface="+mn-lt"/>
              <a:ea typeface="+mn-ea"/>
              <a:cs typeface="+mn-cs"/>
            </a:endParaRPr>
          </a:p>
          <a:p>
            <a:pPr marL="697230" lvl="1" indent="-228600" algn="l" rtl="0">
              <a:lnSpc>
                <a:spcPct val="90000"/>
              </a:lnSpc>
              <a:spcBef>
                <a:spcPts val="165"/>
              </a:spcBef>
              <a:buFont typeface="Arial" panose="020B0604020202020204" pitchFamily="34" charset="0"/>
              <a:buChar char="•"/>
              <a:tabLst>
                <a:tab pos="697230" algn="l"/>
              </a:tabLst>
            </a:pPr>
            <a:r>
              <a:rPr lang="en-US" sz="2400" kern="1200" dirty="0">
                <a:solidFill>
                  <a:schemeClr val="tx1"/>
                </a:solidFill>
                <a:latin typeface="+mn-lt"/>
                <a:ea typeface="+mn-ea"/>
                <a:cs typeface="+mn-cs"/>
              </a:rPr>
              <a:t>Allows</a:t>
            </a:r>
            <a:r>
              <a:rPr lang="en-US" sz="2400" kern="1200" spc="-85" dirty="0">
                <a:solidFill>
                  <a:schemeClr val="tx1"/>
                </a:solidFill>
                <a:latin typeface="+mn-lt"/>
                <a:ea typeface="+mn-ea"/>
                <a:cs typeface="+mn-cs"/>
              </a:rPr>
              <a:t> </a:t>
            </a:r>
            <a:r>
              <a:rPr lang="en-US" sz="2400" kern="1200" dirty="0">
                <a:solidFill>
                  <a:schemeClr val="tx1"/>
                </a:solidFill>
                <a:latin typeface="+mn-lt"/>
                <a:ea typeface="+mn-ea"/>
                <a:cs typeface="+mn-cs"/>
              </a:rPr>
              <a:t>to</a:t>
            </a:r>
            <a:r>
              <a:rPr lang="en-US" sz="2400" kern="1200" spc="-90" dirty="0">
                <a:solidFill>
                  <a:schemeClr val="tx1"/>
                </a:solidFill>
                <a:latin typeface="+mn-lt"/>
                <a:ea typeface="+mn-ea"/>
                <a:cs typeface="+mn-cs"/>
              </a:rPr>
              <a:t> </a:t>
            </a:r>
            <a:r>
              <a:rPr lang="en-US" sz="2400" kern="1200" dirty="0">
                <a:solidFill>
                  <a:schemeClr val="tx1"/>
                </a:solidFill>
                <a:latin typeface="+mn-lt"/>
                <a:ea typeface="+mn-ea"/>
                <a:cs typeface="+mn-cs"/>
              </a:rPr>
              <a:t>store</a:t>
            </a:r>
            <a:r>
              <a:rPr lang="en-US" sz="2400" kern="1200" spc="-80" dirty="0">
                <a:solidFill>
                  <a:schemeClr val="tx1"/>
                </a:solidFill>
                <a:latin typeface="+mn-lt"/>
                <a:ea typeface="+mn-ea"/>
                <a:cs typeface="+mn-cs"/>
              </a:rPr>
              <a:t> </a:t>
            </a:r>
            <a:r>
              <a:rPr lang="en-US" sz="2400" kern="1200" dirty="0">
                <a:solidFill>
                  <a:schemeClr val="tx1"/>
                </a:solidFill>
                <a:latin typeface="+mn-lt"/>
                <a:ea typeface="+mn-ea"/>
                <a:cs typeface="+mn-cs"/>
              </a:rPr>
              <a:t>copies</a:t>
            </a:r>
            <a:r>
              <a:rPr lang="en-US" sz="2400" kern="1200" spc="-85" dirty="0">
                <a:solidFill>
                  <a:schemeClr val="tx1"/>
                </a:solidFill>
                <a:latin typeface="+mn-lt"/>
                <a:ea typeface="+mn-ea"/>
                <a:cs typeface="+mn-cs"/>
              </a:rPr>
              <a:t> </a:t>
            </a:r>
            <a:r>
              <a:rPr lang="en-US" sz="2400" kern="1200" dirty="0">
                <a:solidFill>
                  <a:schemeClr val="tx1"/>
                </a:solidFill>
                <a:latin typeface="+mn-lt"/>
                <a:ea typeface="+mn-ea"/>
                <a:cs typeface="+mn-cs"/>
              </a:rPr>
              <a:t>of</a:t>
            </a:r>
            <a:r>
              <a:rPr lang="en-US" sz="2400" kern="1200" spc="-90" dirty="0">
                <a:solidFill>
                  <a:schemeClr val="tx1"/>
                </a:solidFill>
                <a:latin typeface="+mn-lt"/>
                <a:ea typeface="+mn-ea"/>
                <a:cs typeface="+mn-cs"/>
              </a:rPr>
              <a:t> </a:t>
            </a:r>
            <a:r>
              <a:rPr lang="en-US" sz="2400" kern="1200" dirty="0">
                <a:solidFill>
                  <a:schemeClr val="tx1"/>
                </a:solidFill>
                <a:latin typeface="+mn-lt"/>
                <a:ea typeface="+mn-ea"/>
                <a:cs typeface="+mn-cs"/>
              </a:rPr>
              <a:t>particular</a:t>
            </a:r>
            <a:r>
              <a:rPr lang="en-US" sz="2400" kern="1200" spc="-65" dirty="0">
                <a:solidFill>
                  <a:schemeClr val="tx1"/>
                </a:solidFill>
                <a:latin typeface="+mn-lt"/>
                <a:ea typeface="+mn-ea"/>
                <a:cs typeface="+mn-cs"/>
              </a:rPr>
              <a:t> </a:t>
            </a:r>
            <a:r>
              <a:rPr lang="en-US" sz="2400" kern="1200" dirty="0">
                <a:solidFill>
                  <a:schemeClr val="tx1"/>
                </a:solidFill>
                <a:latin typeface="+mn-lt"/>
                <a:ea typeface="+mn-ea"/>
                <a:cs typeface="+mn-cs"/>
              </a:rPr>
              <a:t>data</a:t>
            </a:r>
            <a:r>
              <a:rPr lang="en-US" sz="2400" kern="1200" spc="-90" dirty="0">
                <a:solidFill>
                  <a:schemeClr val="tx1"/>
                </a:solidFill>
                <a:latin typeface="+mn-lt"/>
                <a:ea typeface="+mn-ea"/>
                <a:cs typeface="+mn-cs"/>
              </a:rPr>
              <a:t> </a:t>
            </a:r>
            <a:r>
              <a:rPr lang="en-US" sz="2400" kern="1200" dirty="0">
                <a:solidFill>
                  <a:schemeClr val="tx1"/>
                </a:solidFill>
                <a:latin typeface="+mn-lt"/>
                <a:ea typeface="+mn-ea"/>
                <a:cs typeface="+mn-cs"/>
              </a:rPr>
              <a:t>in</a:t>
            </a:r>
            <a:r>
              <a:rPr lang="en-US" sz="2400" kern="1200" spc="-85" dirty="0">
                <a:solidFill>
                  <a:schemeClr val="tx1"/>
                </a:solidFill>
                <a:latin typeface="+mn-lt"/>
                <a:ea typeface="+mn-ea"/>
                <a:cs typeface="+mn-cs"/>
              </a:rPr>
              <a:t> </a:t>
            </a:r>
            <a:r>
              <a:rPr lang="en-US" sz="2400" kern="1200" spc="-10" dirty="0">
                <a:solidFill>
                  <a:schemeClr val="tx1"/>
                </a:solidFill>
                <a:latin typeface="+mn-lt"/>
                <a:ea typeface="+mn-ea"/>
                <a:cs typeface="+mn-cs"/>
              </a:rPr>
              <a:t>different</a:t>
            </a:r>
            <a:r>
              <a:rPr lang="en-US" sz="2400" kern="1200" spc="-80" dirty="0">
                <a:solidFill>
                  <a:schemeClr val="tx1"/>
                </a:solidFill>
                <a:latin typeface="+mn-lt"/>
                <a:ea typeface="+mn-ea"/>
                <a:cs typeface="+mn-cs"/>
              </a:rPr>
              <a:t> </a:t>
            </a:r>
            <a:r>
              <a:rPr lang="en-US" sz="2400" kern="1200" spc="-10" dirty="0">
                <a:solidFill>
                  <a:schemeClr val="tx1"/>
                </a:solidFill>
                <a:latin typeface="+mn-lt"/>
                <a:ea typeface="+mn-ea"/>
                <a:cs typeface="+mn-cs"/>
              </a:rPr>
              <a:t>locations.</a:t>
            </a:r>
            <a:endParaRPr lang="en-US" sz="2400" kern="1200" dirty="0">
              <a:solidFill>
                <a:schemeClr val="tx1"/>
              </a:solidFill>
              <a:latin typeface="+mn-lt"/>
              <a:ea typeface="+mn-ea"/>
              <a:cs typeface="+mn-cs"/>
            </a:endParaRPr>
          </a:p>
          <a:p>
            <a:pPr marL="697230" lvl="1" indent="-228600" algn="l" rtl="0">
              <a:lnSpc>
                <a:spcPct val="90000"/>
              </a:lnSpc>
              <a:spcBef>
                <a:spcPts val="175"/>
              </a:spcBef>
              <a:buFont typeface="Arial" panose="020B0604020202020204" pitchFamily="34" charset="0"/>
              <a:buChar char="•"/>
              <a:tabLst>
                <a:tab pos="697230" algn="l"/>
              </a:tabLst>
            </a:pPr>
            <a:r>
              <a:rPr lang="en-US" sz="2400" kern="1200" dirty="0">
                <a:solidFill>
                  <a:schemeClr val="tx1"/>
                </a:solidFill>
                <a:latin typeface="+mn-lt"/>
                <a:ea typeface="+mn-ea"/>
                <a:cs typeface="+mn-cs"/>
              </a:rPr>
              <a:t>The</a:t>
            </a:r>
            <a:r>
              <a:rPr lang="en-US" sz="2400" kern="1200" spc="-65" dirty="0">
                <a:solidFill>
                  <a:schemeClr val="tx1"/>
                </a:solidFill>
                <a:latin typeface="+mn-lt"/>
                <a:ea typeface="+mn-ea"/>
                <a:cs typeface="+mn-cs"/>
              </a:rPr>
              <a:t> </a:t>
            </a:r>
            <a:r>
              <a:rPr lang="en-US" sz="2400" kern="1200" dirty="0">
                <a:solidFill>
                  <a:schemeClr val="tx1"/>
                </a:solidFill>
                <a:latin typeface="+mn-lt"/>
                <a:ea typeface="+mn-ea"/>
                <a:cs typeface="+mn-cs"/>
              </a:rPr>
              <a:t>computing</a:t>
            </a:r>
            <a:r>
              <a:rPr lang="en-US" sz="2400" kern="1200" spc="-30" dirty="0">
                <a:solidFill>
                  <a:schemeClr val="tx1"/>
                </a:solidFill>
                <a:latin typeface="+mn-lt"/>
                <a:ea typeface="+mn-ea"/>
                <a:cs typeface="+mn-cs"/>
              </a:rPr>
              <a:t> </a:t>
            </a:r>
            <a:r>
              <a:rPr lang="en-US" sz="2400" kern="1200" spc="-10" dirty="0">
                <a:solidFill>
                  <a:schemeClr val="tx1"/>
                </a:solidFill>
                <a:latin typeface="+mn-lt"/>
                <a:ea typeface="+mn-ea"/>
                <a:cs typeface="+mn-cs"/>
              </a:rPr>
              <a:t>resources</a:t>
            </a:r>
            <a:r>
              <a:rPr lang="en-US" sz="2400" kern="1200" spc="-40" dirty="0">
                <a:solidFill>
                  <a:schemeClr val="tx1"/>
                </a:solidFill>
                <a:latin typeface="+mn-lt"/>
                <a:ea typeface="+mn-ea"/>
                <a:cs typeface="+mn-cs"/>
              </a:rPr>
              <a:t> </a:t>
            </a:r>
            <a:r>
              <a:rPr lang="en-US" sz="2400" kern="1200" dirty="0">
                <a:solidFill>
                  <a:schemeClr val="tx1"/>
                </a:solidFill>
                <a:latin typeface="+mn-lt"/>
                <a:ea typeface="+mn-ea"/>
                <a:cs typeface="+mn-cs"/>
              </a:rPr>
              <a:t>can</a:t>
            </a:r>
            <a:r>
              <a:rPr lang="en-US" sz="2400" kern="1200" spc="-65" dirty="0">
                <a:solidFill>
                  <a:schemeClr val="tx1"/>
                </a:solidFill>
                <a:latin typeface="+mn-lt"/>
                <a:ea typeface="+mn-ea"/>
                <a:cs typeface="+mn-cs"/>
              </a:rPr>
              <a:t> </a:t>
            </a:r>
            <a:r>
              <a:rPr lang="en-US" sz="2400" kern="1200" dirty="0">
                <a:solidFill>
                  <a:schemeClr val="tx1"/>
                </a:solidFill>
                <a:latin typeface="+mn-lt"/>
                <a:ea typeface="+mn-ea"/>
                <a:cs typeface="+mn-cs"/>
              </a:rPr>
              <a:t>be</a:t>
            </a:r>
            <a:r>
              <a:rPr lang="en-US" sz="2400" kern="1200" spc="-50" dirty="0">
                <a:solidFill>
                  <a:schemeClr val="tx1"/>
                </a:solidFill>
                <a:latin typeface="+mn-lt"/>
                <a:ea typeface="+mn-ea"/>
                <a:cs typeface="+mn-cs"/>
              </a:rPr>
              <a:t> </a:t>
            </a:r>
            <a:r>
              <a:rPr lang="en-US" sz="2400" kern="1200" dirty="0">
                <a:solidFill>
                  <a:schemeClr val="tx1"/>
                </a:solidFill>
                <a:latin typeface="+mn-lt"/>
                <a:ea typeface="+mn-ea"/>
                <a:cs typeface="+mn-cs"/>
              </a:rPr>
              <a:t>easily</a:t>
            </a:r>
            <a:r>
              <a:rPr lang="en-US" sz="2400" kern="1200" spc="-70" dirty="0">
                <a:solidFill>
                  <a:schemeClr val="tx1"/>
                </a:solidFill>
                <a:latin typeface="+mn-lt"/>
                <a:ea typeface="+mn-ea"/>
                <a:cs typeface="+mn-cs"/>
              </a:rPr>
              <a:t> </a:t>
            </a:r>
            <a:r>
              <a:rPr lang="en-US" sz="2400" kern="1200" dirty="0">
                <a:solidFill>
                  <a:schemeClr val="tx1"/>
                </a:solidFill>
                <a:latin typeface="+mn-lt"/>
                <a:ea typeface="+mn-ea"/>
                <a:cs typeface="+mn-cs"/>
              </a:rPr>
              <a:t>scaled</a:t>
            </a:r>
            <a:r>
              <a:rPr lang="en-US" sz="2400" kern="1200" spc="-60" dirty="0">
                <a:solidFill>
                  <a:schemeClr val="tx1"/>
                </a:solidFill>
                <a:latin typeface="+mn-lt"/>
                <a:ea typeface="+mn-ea"/>
                <a:cs typeface="+mn-cs"/>
              </a:rPr>
              <a:t> </a:t>
            </a:r>
            <a:r>
              <a:rPr lang="en-US" sz="2400" kern="1200" dirty="0">
                <a:solidFill>
                  <a:schemeClr val="tx1"/>
                </a:solidFill>
                <a:latin typeface="+mn-lt"/>
                <a:ea typeface="+mn-ea"/>
                <a:cs typeface="+mn-cs"/>
              </a:rPr>
              <a:t>up</a:t>
            </a:r>
            <a:r>
              <a:rPr lang="en-US" sz="2400" kern="1200" spc="-55" dirty="0">
                <a:solidFill>
                  <a:schemeClr val="tx1"/>
                </a:solidFill>
                <a:latin typeface="+mn-lt"/>
                <a:ea typeface="+mn-ea"/>
                <a:cs typeface="+mn-cs"/>
              </a:rPr>
              <a:t> </a:t>
            </a:r>
            <a:r>
              <a:rPr lang="en-US" sz="2400" kern="1200" dirty="0">
                <a:solidFill>
                  <a:schemeClr val="tx1"/>
                </a:solidFill>
                <a:latin typeface="+mn-lt"/>
                <a:ea typeface="+mn-ea"/>
                <a:cs typeface="+mn-cs"/>
              </a:rPr>
              <a:t>and</a:t>
            </a:r>
            <a:r>
              <a:rPr lang="en-US" sz="2400" kern="1200" spc="-40" dirty="0">
                <a:solidFill>
                  <a:schemeClr val="tx1"/>
                </a:solidFill>
                <a:latin typeface="+mn-lt"/>
                <a:ea typeface="+mn-ea"/>
                <a:cs typeface="+mn-cs"/>
              </a:rPr>
              <a:t> </a:t>
            </a:r>
            <a:r>
              <a:rPr lang="en-US" sz="2400" kern="1200" spc="-10" dirty="0">
                <a:solidFill>
                  <a:schemeClr val="tx1"/>
                </a:solidFill>
                <a:latin typeface="+mn-lt"/>
                <a:ea typeface="+mn-ea"/>
                <a:cs typeface="+mn-cs"/>
              </a:rPr>
              <a:t>down.</a:t>
            </a:r>
            <a:endParaRPr lang="en-US" sz="2400" kern="1200" dirty="0">
              <a:solidFill>
                <a:schemeClr val="tx1"/>
              </a:solidFill>
              <a:latin typeface="+mn-lt"/>
              <a:ea typeface="+mn-ea"/>
              <a:cs typeface="+mn-cs"/>
            </a:endParaRPr>
          </a:p>
        </p:txBody>
      </p:sp>
      <p:sp>
        <p:nvSpPr>
          <p:cNvPr id="14" name="Oval 13">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lock Arc 15">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 name="object 5"/>
          <p:cNvSpPr txBox="1">
            <a:spLocks noGrp="1"/>
          </p:cNvSpPr>
          <p:nvPr>
            <p:ph type="sldNum" sz="quarter" idx="7"/>
          </p:nvPr>
        </p:nvSpPr>
        <p:spPr>
          <a:xfrm>
            <a:off x="9780104" y="6356350"/>
            <a:ext cx="1573696"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tint val="75000"/>
                  </a:schemeClr>
                </a:solidFill>
                <a:latin typeface="+mn-lt"/>
                <a:ea typeface="+mn-ea"/>
                <a:cs typeface="+mn-cs"/>
              </a:rPr>
              <a:pPr algn="r" rtl="0">
                <a:spcAft>
                  <a:spcPts val="600"/>
                </a:spcAft>
              </a:pPr>
              <a:t>22</a:t>
            </a:fld>
            <a:endParaRPr lang="en-US" kern="1200" spc="-25">
              <a:solidFill>
                <a:schemeClr val="tx1">
                  <a:tint val="75000"/>
                </a:schemeClr>
              </a:solidFill>
              <a:latin typeface="+mn-lt"/>
              <a:ea typeface="+mn-ea"/>
              <a:cs typeface="+mn-cs"/>
            </a:endParaRPr>
          </a:p>
        </p:txBody>
      </p:sp>
      <p:sp>
        <p:nvSpPr>
          <p:cNvPr id="24" name="Arc 23">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365125"/>
            <a:ext cx="5558489" cy="1325563"/>
          </a:xfrm>
          <a:prstGeom prst="rect">
            <a:avLst/>
          </a:prstGeom>
        </p:spPr>
        <p:txBody>
          <a:bodyPr vert="horz" lIns="91440" tIns="45720" rIns="91440" bIns="45720" rtlCol="0" anchor="ctr">
            <a:normAutofit/>
          </a:bodyPr>
          <a:lstStyle/>
          <a:p>
            <a:pPr marL="12700" algn="l" rtl="0">
              <a:lnSpc>
                <a:spcPct val="90000"/>
              </a:lnSpc>
              <a:spcBef>
                <a:spcPct val="0"/>
              </a:spcBef>
            </a:pPr>
            <a:r>
              <a:rPr lang="en-US" kern="1200" spc="-10">
                <a:solidFill>
                  <a:schemeClr val="tx1"/>
                </a:solidFill>
                <a:latin typeface="+mj-lt"/>
                <a:ea typeface="+mj-ea"/>
                <a:cs typeface="+mj-cs"/>
              </a:rPr>
              <a:t>Benefits</a:t>
            </a:r>
          </a:p>
        </p:txBody>
      </p:sp>
      <p:sp>
        <p:nvSpPr>
          <p:cNvPr id="12" name="Freeform: Shape 11">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object 3"/>
          <p:cNvSpPr txBox="1"/>
          <p:nvPr/>
        </p:nvSpPr>
        <p:spPr>
          <a:xfrm>
            <a:off x="467362" y="1690688"/>
            <a:ext cx="5929328" cy="4802187"/>
          </a:xfrm>
          <a:prstGeom prst="rect">
            <a:avLst/>
          </a:prstGeom>
        </p:spPr>
        <p:txBody>
          <a:bodyPr vert="horz" lIns="91440" tIns="45720" rIns="91440" bIns="45720" rtlCol="0">
            <a:normAutofit lnSpcReduction="10000"/>
          </a:bodyPr>
          <a:lstStyle/>
          <a:p>
            <a:pPr marL="241300" marR="5080" indent="-228600" algn="l" rtl="0">
              <a:lnSpc>
                <a:spcPct val="90000"/>
              </a:lnSpc>
              <a:spcBef>
                <a:spcPts val="490"/>
              </a:spcBef>
              <a:buFont typeface="Arial" panose="020B0604020202020204" pitchFamily="34" charset="0"/>
              <a:buChar char="•"/>
              <a:tabLst>
                <a:tab pos="241300" algn="l"/>
              </a:tabLst>
            </a:pPr>
            <a:r>
              <a:rPr lang="en-US" sz="2800" b="1" kern="1200" dirty="0">
                <a:solidFill>
                  <a:schemeClr val="tx1"/>
                </a:solidFill>
                <a:latin typeface="+mn-lt"/>
                <a:ea typeface="+mn-ea"/>
                <a:cs typeface="+mn-cs"/>
              </a:rPr>
              <a:t>IaaS</a:t>
            </a:r>
            <a:r>
              <a:rPr lang="en-US" sz="2800" b="1" kern="1200" spc="-75" dirty="0">
                <a:solidFill>
                  <a:schemeClr val="tx1"/>
                </a:solidFill>
                <a:latin typeface="+mn-lt"/>
                <a:ea typeface="+mn-ea"/>
                <a:cs typeface="+mn-cs"/>
              </a:rPr>
              <a:t> </a:t>
            </a:r>
            <a:r>
              <a:rPr lang="en-US" sz="2800" kern="1200" dirty="0">
                <a:solidFill>
                  <a:schemeClr val="tx1"/>
                </a:solidFill>
                <a:latin typeface="+mn-lt"/>
                <a:ea typeface="+mn-ea"/>
                <a:cs typeface="+mn-cs"/>
              </a:rPr>
              <a:t>allows</a:t>
            </a:r>
            <a:r>
              <a:rPr lang="en-US" sz="2800" kern="1200" spc="-60" dirty="0">
                <a:solidFill>
                  <a:schemeClr val="tx1"/>
                </a:solidFill>
                <a:latin typeface="+mn-lt"/>
                <a:ea typeface="+mn-ea"/>
                <a:cs typeface="+mn-cs"/>
              </a:rPr>
              <a:t> </a:t>
            </a:r>
            <a:r>
              <a:rPr lang="en-US" sz="2800" kern="1200" dirty="0">
                <a:solidFill>
                  <a:schemeClr val="tx1"/>
                </a:solidFill>
                <a:latin typeface="+mn-lt"/>
                <a:ea typeface="+mn-ea"/>
                <a:cs typeface="+mn-cs"/>
              </a:rPr>
              <a:t>the</a:t>
            </a:r>
            <a:r>
              <a:rPr lang="en-US" sz="2800" kern="1200" spc="-60" dirty="0">
                <a:solidFill>
                  <a:schemeClr val="tx1"/>
                </a:solidFill>
                <a:latin typeface="+mn-lt"/>
                <a:ea typeface="+mn-ea"/>
                <a:cs typeface="+mn-cs"/>
              </a:rPr>
              <a:t> </a:t>
            </a:r>
            <a:r>
              <a:rPr lang="en-US" sz="2800" kern="1200" dirty="0">
                <a:solidFill>
                  <a:schemeClr val="tx1"/>
                </a:solidFill>
                <a:latin typeface="+mn-lt"/>
                <a:ea typeface="+mn-ea"/>
                <a:cs typeface="+mn-cs"/>
              </a:rPr>
              <a:t>cloud</a:t>
            </a:r>
            <a:r>
              <a:rPr lang="en-US" sz="2800" kern="1200" spc="-50" dirty="0">
                <a:solidFill>
                  <a:schemeClr val="tx1"/>
                </a:solidFill>
                <a:latin typeface="+mn-lt"/>
                <a:ea typeface="+mn-ea"/>
                <a:cs typeface="+mn-cs"/>
              </a:rPr>
              <a:t> </a:t>
            </a:r>
            <a:r>
              <a:rPr lang="en-US" sz="2800" kern="1200" dirty="0">
                <a:solidFill>
                  <a:schemeClr val="tx1"/>
                </a:solidFill>
                <a:latin typeface="+mn-lt"/>
                <a:ea typeface="+mn-ea"/>
                <a:cs typeface="+mn-cs"/>
              </a:rPr>
              <a:t>provider</a:t>
            </a:r>
            <a:r>
              <a:rPr lang="en-US" sz="2800" kern="1200" spc="-60" dirty="0">
                <a:solidFill>
                  <a:schemeClr val="tx1"/>
                </a:solidFill>
                <a:latin typeface="+mn-lt"/>
                <a:ea typeface="+mn-ea"/>
                <a:cs typeface="+mn-cs"/>
              </a:rPr>
              <a:t> </a:t>
            </a:r>
            <a:r>
              <a:rPr lang="en-US" sz="2800" kern="1200" dirty="0">
                <a:solidFill>
                  <a:schemeClr val="tx1"/>
                </a:solidFill>
                <a:latin typeface="+mn-lt"/>
                <a:ea typeface="+mn-ea"/>
                <a:cs typeface="+mn-cs"/>
              </a:rPr>
              <a:t>to</a:t>
            </a:r>
            <a:r>
              <a:rPr lang="en-US" sz="2800" kern="1200" spc="-50" dirty="0">
                <a:solidFill>
                  <a:schemeClr val="tx1"/>
                </a:solidFill>
                <a:latin typeface="+mn-lt"/>
                <a:ea typeface="+mn-ea"/>
                <a:cs typeface="+mn-cs"/>
              </a:rPr>
              <a:t> </a:t>
            </a:r>
            <a:r>
              <a:rPr lang="en-US" sz="2800" kern="1200" dirty="0">
                <a:solidFill>
                  <a:schemeClr val="tx1"/>
                </a:solidFill>
                <a:latin typeface="+mn-lt"/>
                <a:ea typeface="+mn-ea"/>
                <a:cs typeface="+mn-cs"/>
              </a:rPr>
              <a:t>freely</a:t>
            </a:r>
            <a:r>
              <a:rPr lang="en-US" sz="2800" kern="1200" spc="-75" dirty="0">
                <a:solidFill>
                  <a:schemeClr val="tx1"/>
                </a:solidFill>
                <a:latin typeface="+mn-lt"/>
                <a:ea typeface="+mn-ea"/>
                <a:cs typeface="+mn-cs"/>
              </a:rPr>
              <a:t> </a:t>
            </a:r>
            <a:r>
              <a:rPr lang="en-US" sz="2800" kern="1200" dirty="0">
                <a:solidFill>
                  <a:schemeClr val="tx1"/>
                </a:solidFill>
                <a:latin typeface="+mn-lt"/>
                <a:ea typeface="+mn-ea"/>
                <a:cs typeface="+mn-cs"/>
              </a:rPr>
              <a:t>locate</a:t>
            </a:r>
            <a:r>
              <a:rPr lang="en-US" sz="2800" kern="1200" spc="-50" dirty="0">
                <a:solidFill>
                  <a:schemeClr val="tx1"/>
                </a:solidFill>
                <a:latin typeface="+mn-lt"/>
                <a:ea typeface="+mn-ea"/>
                <a:cs typeface="+mn-cs"/>
              </a:rPr>
              <a:t> </a:t>
            </a:r>
            <a:r>
              <a:rPr lang="en-US" sz="2800" kern="1200" spc="-25" dirty="0">
                <a:solidFill>
                  <a:schemeClr val="tx1"/>
                </a:solidFill>
                <a:latin typeface="+mn-lt"/>
                <a:ea typeface="+mn-ea"/>
                <a:cs typeface="+mn-cs"/>
              </a:rPr>
              <a:t>the </a:t>
            </a:r>
            <a:r>
              <a:rPr lang="en-US" sz="2800" kern="1200" spc="-10" dirty="0">
                <a:solidFill>
                  <a:schemeClr val="tx1"/>
                </a:solidFill>
                <a:latin typeface="+mn-lt"/>
                <a:ea typeface="+mn-ea"/>
                <a:cs typeface="+mn-cs"/>
              </a:rPr>
              <a:t>infrastructure</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over</a:t>
            </a:r>
            <a:r>
              <a:rPr lang="en-US" sz="2800" kern="1200" spc="-60" dirty="0">
                <a:solidFill>
                  <a:schemeClr val="tx1"/>
                </a:solidFill>
                <a:latin typeface="+mn-lt"/>
                <a:ea typeface="+mn-ea"/>
                <a:cs typeface="+mn-cs"/>
              </a:rPr>
              <a:t> </a:t>
            </a:r>
            <a:r>
              <a:rPr lang="en-US" sz="2800" kern="1200" dirty="0">
                <a:solidFill>
                  <a:schemeClr val="tx1"/>
                </a:solidFill>
                <a:latin typeface="+mn-lt"/>
                <a:ea typeface="+mn-ea"/>
                <a:cs typeface="+mn-cs"/>
              </a:rPr>
              <a:t>the</a:t>
            </a:r>
            <a:r>
              <a:rPr lang="en-US" sz="2800" kern="1200" spc="-50" dirty="0">
                <a:solidFill>
                  <a:schemeClr val="tx1"/>
                </a:solidFill>
                <a:latin typeface="+mn-lt"/>
                <a:ea typeface="+mn-ea"/>
                <a:cs typeface="+mn-cs"/>
              </a:rPr>
              <a:t> </a:t>
            </a:r>
            <a:r>
              <a:rPr lang="en-US" sz="2800" kern="1200" dirty="0">
                <a:solidFill>
                  <a:schemeClr val="tx1"/>
                </a:solidFill>
                <a:latin typeface="+mn-lt"/>
                <a:ea typeface="+mn-ea"/>
                <a:cs typeface="+mn-cs"/>
              </a:rPr>
              <a:t>Internet</a:t>
            </a:r>
            <a:r>
              <a:rPr lang="en-US" sz="2800" kern="1200" spc="-55" dirty="0">
                <a:solidFill>
                  <a:schemeClr val="tx1"/>
                </a:solidFill>
                <a:latin typeface="+mn-lt"/>
                <a:ea typeface="+mn-ea"/>
                <a:cs typeface="+mn-cs"/>
              </a:rPr>
              <a:t> </a:t>
            </a:r>
            <a:r>
              <a:rPr lang="en-US" sz="2800" kern="1200" dirty="0">
                <a:solidFill>
                  <a:schemeClr val="tx1"/>
                </a:solidFill>
                <a:latin typeface="+mn-lt"/>
                <a:ea typeface="+mn-ea"/>
                <a:cs typeface="+mn-cs"/>
              </a:rPr>
              <a:t>in</a:t>
            </a:r>
            <a:r>
              <a:rPr lang="en-US" sz="2800" kern="1200" spc="-55" dirty="0">
                <a:solidFill>
                  <a:schemeClr val="tx1"/>
                </a:solidFill>
                <a:latin typeface="+mn-lt"/>
                <a:ea typeface="+mn-ea"/>
                <a:cs typeface="+mn-cs"/>
              </a:rPr>
              <a:t> </a:t>
            </a:r>
            <a:r>
              <a:rPr lang="en-US" sz="2800" kern="1200" dirty="0">
                <a:solidFill>
                  <a:schemeClr val="tx1"/>
                </a:solidFill>
                <a:latin typeface="+mn-lt"/>
                <a:ea typeface="+mn-ea"/>
                <a:cs typeface="+mn-cs"/>
              </a:rPr>
              <a:t>a</a:t>
            </a:r>
            <a:r>
              <a:rPr lang="en-US" sz="2800" kern="1200" spc="-40" dirty="0">
                <a:solidFill>
                  <a:schemeClr val="tx1"/>
                </a:solidFill>
                <a:latin typeface="+mn-lt"/>
                <a:ea typeface="+mn-ea"/>
                <a:cs typeface="+mn-cs"/>
              </a:rPr>
              <a:t> cost-</a:t>
            </a:r>
            <a:r>
              <a:rPr lang="en-US" sz="2800" kern="1200" spc="-10" dirty="0">
                <a:solidFill>
                  <a:schemeClr val="tx1"/>
                </a:solidFill>
                <a:latin typeface="+mn-lt"/>
                <a:ea typeface="+mn-ea"/>
                <a:cs typeface="+mn-cs"/>
              </a:rPr>
              <a:t>effective</a:t>
            </a:r>
            <a:r>
              <a:rPr lang="en-US" sz="2800" kern="1200" spc="-70" dirty="0">
                <a:solidFill>
                  <a:schemeClr val="tx1"/>
                </a:solidFill>
                <a:latin typeface="+mn-lt"/>
                <a:ea typeface="+mn-ea"/>
                <a:cs typeface="+mn-cs"/>
              </a:rPr>
              <a:t> </a:t>
            </a:r>
            <a:r>
              <a:rPr lang="en-US" sz="2800" kern="1200" spc="-20" dirty="0">
                <a:solidFill>
                  <a:schemeClr val="tx1"/>
                </a:solidFill>
                <a:latin typeface="+mn-lt"/>
                <a:ea typeface="+mn-ea"/>
                <a:cs typeface="+mn-cs"/>
              </a:rPr>
              <a:t>manner. </a:t>
            </a:r>
            <a:r>
              <a:rPr lang="en-US" sz="2800" kern="1200" dirty="0">
                <a:solidFill>
                  <a:schemeClr val="tx1"/>
                </a:solidFill>
                <a:latin typeface="+mn-lt"/>
                <a:ea typeface="+mn-ea"/>
                <a:cs typeface="+mn-cs"/>
              </a:rPr>
              <a:t>Some</a:t>
            </a:r>
            <a:r>
              <a:rPr lang="en-US" sz="2800" kern="1200" spc="-55" dirty="0">
                <a:solidFill>
                  <a:schemeClr val="tx1"/>
                </a:solidFill>
                <a:latin typeface="+mn-lt"/>
                <a:ea typeface="+mn-ea"/>
                <a:cs typeface="+mn-cs"/>
              </a:rPr>
              <a:t> </a:t>
            </a:r>
            <a:r>
              <a:rPr lang="en-US" sz="2800" kern="1200" dirty="0">
                <a:solidFill>
                  <a:schemeClr val="tx1"/>
                </a:solidFill>
                <a:latin typeface="+mn-lt"/>
                <a:ea typeface="+mn-ea"/>
                <a:cs typeface="+mn-cs"/>
              </a:rPr>
              <a:t>of</a:t>
            </a:r>
            <a:r>
              <a:rPr lang="en-US" sz="2800" kern="1200" spc="-50" dirty="0">
                <a:solidFill>
                  <a:schemeClr val="tx1"/>
                </a:solidFill>
                <a:latin typeface="+mn-lt"/>
                <a:ea typeface="+mn-ea"/>
                <a:cs typeface="+mn-cs"/>
              </a:rPr>
              <a:t> </a:t>
            </a:r>
            <a:r>
              <a:rPr lang="en-US" sz="2800" kern="1200" dirty="0">
                <a:solidFill>
                  <a:schemeClr val="tx1"/>
                </a:solidFill>
                <a:latin typeface="+mn-lt"/>
                <a:ea typeface="+mn-ea"/>
                <a:cs typeface="+mn-cs"/>
              </a:rPr>
              <a:t>the</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key</a:t>
            </a:r>
            <a:r>
              <a:rPr lang="en-US" sz="2800" kern="1200" spc="-50" dirty="0">
                <a:solidFill>
                  <a:schemeClr val="tx1"/>
                </a:solidFill>
                <a:latin typeface="+mn-lt"/>
                <a:ea typeface="+mn-ea"/>
                <a:cs typeface="+mn-cs"/>
              </a:rPr>
              <a:t> </a:t>
            </a:r>
            <a:r>
              <a:rPr lang="en-US" sz="2800" kern="1200" dirty="0">
                <a:solidFill>
                  <a:schemeClr val="tx1"/>
                </a:solidFill>
                <a:latin typeface="+mn-lt"/>
                <a:ea typeface="+mn-ea"/>
                <a:cs typeface="+mn-cs"/>
              </a:rPr>
              <a:t>benefits</a:t>
            </a:r>
            <a:r>
              <a:rPr lang="en-US" sz="2800" kern="1200" spc="-55" dirty="0">
                <a:solidFill>
                  <a:schemeClr val="tx1"/>
                </a:solidFill>
                <a:latin typeface="+mn-lt"/>
                <a:ea typeface="+mn-ea"/>
                <a:cs typeface="+mn-cs"/>
              </a:rPr>
              <a:t> </a:t>
            </a:r>
            <a:r>
              <a:rPr lang="en-US" sz="2800" kern="1200" dirty="0">
                <a:solidFill>
                  <a:schemeClr val="tx1"/>
                </a:solidFill>
                <a:latin typeface="+mn-lt"/>
                <a:ea typeface="+mn-ea"/>
                <a:cs typeface="+mn-cs"/>
              </a:rPr>
              <a:t>of</a:t>
            </a:r>
            <a:r>
              <a:rPr lang="en-US" sz="2800" kern="1200" spc="-45" dirty="0">
                <a:solidFill>
                  <a:schemeClr val="tx1"/>
                </a:solidFill>
                <a:latin typeface="+mn-lt"/>
                <a:ea typeface="+mn-ea"/>
                <a:cs typeface="+mn-cs"/>
              </a:rPr>
              <a:t> </a:t>
            </a:r>
            <a:r>
              <a:rPr lang="en-US" sz="2800" kern="1200" dirty="0">
                <a:solidFill>
                  <a:schemeClr val="tx1"/>
                </a:solidFill>
                <a:latin typeface="+mn-lt"/>
                <a:ea typeface="+mn-ea"/>
                <a:cs typeface="+mn-cs"/>
              </a:rPr>
              <a:t>IaaS</a:t>
            </a:r>
            <a:r>
              <a:rPr lang="en-US" sz="2800" kern="1200" spc="-40" dirty="0">
                <a:solidFill>
                  <a:schemeClr val="tx1"/>
                </a:solidFill>
                <a:latin typeface="+mn-lt"/>
                <a:ea typeface="+mn-ea"/>
                <a:cs typeface="+mn-cs"/>
              </a:rPr>
              <a:t> </a:t>
            </a:r>
            <a:r>
              <a:rPr lang="en-US" sz="2800" kern="1200" dirty="0">
                <a:solidFill>
                  <a:schemeClr val="tx1"/>
                </a:solidFill>
                <a:latin typeface="+mn-lt"/>
                <a:ea typeface="+mn-ea"/>
                <a:cs typeface="+mn-cs"/>
              </a:rPr>
              <a:t>are</a:t>
            </a:r>
            <a:r>
              <a:rPr lang="en-US" sz="2800" kern="1200" spc="-60" dirty="0">
                <a:solidFill>
                  <a:schemeClr val="tx1"/>
                </a:solidFill>
                <a:latin typeface="+mn-lt"/>
                <a:ea typeface="+mn-ea"/>
                <a:cs typeface="+mn-cs"/>
              </a:rPr>
              <a:t> </a:t>
            </a:r>
            <a:r>
              <a:rPr lang="en-US" sz="2800" kern="1200" dirty="0">
                <a:solidFill>
                  <a:schemeClr val="tx1"/>
                </a:solidFill>
                <a:latin typeface="+mn-lt"/>
                <a:ea typeface="+mn-ea"/>
                <a:cs typeface="+mn-cs"/>
              </a:rPr>
              <a:t>listed</a:t>
            </a:r>
            <a:r>
              <a:rPr lang="en-US" sz="2800" kern="1200" spc="-30" dirty="0">
                <a:solidFill>
                  <a:schemeClr val="tx1"/>
                </a:solidFill>
                <a:latin typeface="+mn-lt"/>
                <a:ea typeface="+mn-ea"/>
                <a:cs typeface="+mn-cs"/>
              </a:rPr>
              <a:t> </a:t>
            </a:r>
            <a:r>
              <a:rPr lang="en-US" sz="2800" kern="1200" spc="-10" dirty="0">
                <a:solidFill>
                  <a:schemeClr val="tx1"/>
                </a:solidFill>
                <a:latin typeface="+mn-lt"/>
                <a:ea typeface="+mn-ea"/>
                <a:cs typeface="+mn-cs"/>
              </a:rPr>
              <a:t>below:</a:t>
            </a:r>
            <a:endParaRPr lang="en-US" sz="2800" kern="1200" dirty="0">
              <a:solidFill>
                <a:schemeClr val="tx1"/>
              </a:solidFill>
              <a:latin typeface="+mn-lt"/>
              <a:ea typeface="+mn-ea"/>
              <a:cs typeface="+mn-cs"/>
            </a:endParaRPr>
          </a:p>
          <a:p>
            <a:pPr marL="697230" marR="41275" lvl="1" indent="-228600" algn="l" rtl="0">
              <a:lnSpc>
                <a:spcPct val="90000"/>
              </a:lnSpc>
              <a:spcBef>
                <a:spcPts val="560"/>
              </a:spcBef>
              <a:buFont typeface="Arial" panose="020B0604020202020204" pitchFamily="34" charset="0"/>
              <a:buChar char="•"/>
              <a:tabLst>
                <a:tab pos="698500" algn="l"/>
              </a:tabLst>
            </a:pPr>
            <a:r>
              <a:rPr lang="en-US" sz="2800" kern="1200" dirty="0">
                <a:solidFill>
                  <a:schemeClr val="tx1"/>
                </a:solidFill>
                <a:latin typeface="+mn-lt"/>
                <a:ea typeface="+mn-ea"/>
                <a:cs typeface="+mn-cs"/>
              </a:rPr>
              <a:t>Full</a:t>
            </a:r>
            <a:r>
              <a:rPr lang="en-US" sz="2800" kern="1200" spc="-75" dirty="0">
                <a:solidFill>
                  <a:schemeClr val="tx1"/>
                </a:solidFill>
                <a:latin typeface="+mn-lt"/>
                <a:ea typeface="+mn-ea"/>
                <a:cs typeface="+mn-cs"/>
              </a:rPr>
              <a:t> </a:t>
            </a:r>
            <a:r>
              <a:rPr lang="en-US" sz="2800" kern="1200" dirty="0">
                <a:solidFill>
                  <a:schemeClr val="tx1"/>
                </a:solidFill>
                <a:latin typeface="+mn-lt"/>
                <a:ea typeface="+mn-ea"/>
                <a:cs typeface="+mn-cs"/>
              </a:rPr>
              <a:t>Control</a:t>
            </a:r>
            <a:r>
              <a:rPr lang="en-US" sz="2800" kern="1200" spc="-80" dirty="0">
                <a:solidFill>
                  <a:schemeClr val="tx1"/>
                </a:solidFill>
                <a:latin typeface="+mn-lt"/>
                <a:ea typeface="+mn-ea"/>
                <a:cs typeface="+mn-cs"/>
              </a:rPr>
              <a:t> </a:t>
            </a:r>
            <a:r>
              <a:rPr lang="en-US" sz="2800" kern="1200" dirty="0">
                <a:solidFill>
                  <a:schemeClr val="tx1"/>
                </a:solidFill>
                <a:latin typeface="+mn-lt"/>
                <a:ea typeface="+mn-ea"/>
                <a:cs typeface="+mn-cs"/>
              </a:rPr>
              <a:t>of</a:t>
            </a:r>
            <a:r>
              <a:rPr lang="en-US" sz="2800" kern="1200" spc="-90" dirty="0">
                <a:solidFill>
                  <a:schemeClr val="tx1"/>
                </a:solidFill>
                <a:latin typeface="+mn-lt"/>
                <a:ea typeface="+mn-ea"/>
                <a:cs typeface="+mn-cs"/>
              </a:rPr>
              <a:t> </a:t>
            </a:r>
            <a:r>
              <a:rPr lang="en-US" sz="2800" kern="1200" dirty="0">
                <a:solidFill>
                  <a:schemeClr val="tx1"/>
                </a:solidFill>
                <a:latin typeface="+mn-lt"/>
                <a:ea typeface="+mn-ea"/>
                <a:cs typeface="+mn-cs"/>
              </a:rPr>
              <a:t>the</a:t>
            </a:r>
            <a:r>
              <a:rPr lang="en-US" sz="2800" kern="1200" spc="-80" dirty="0">
                <a:solidFill>
                  <a:schemeClr val="tx1"/>
                </a:solidFill>
                <a:latin typeface="+mn-lt"/>
                <a:ea typeface="+mn-ea"/>
                <a:cs typeface="+mn-cs"/>
              </a:rPr>
              <a:t> </a:t>
            </a:r>
            <a:r>
              <a:rPr lang="en-US" sz="2800" kern="1200" dirty="0">
                <a:solidFill>
                  <a:schemeClr val="tx1"/>
                </a:solidFill>
                <a:latin typeface="+mn-lt"/>
                <a:ea typeface="+mn-ea"/>
                <a:cs typeface="+mn-cs"/>
              </a:rPr>
              <a:t>computing</a:t>
            </a:r>
            <a:r>
              <a:rPr lang="en-US" sz="2800" kern="1200" spc="-65" dirty="0">
                <a:solidFill>
                  <a:schemeClr val="tx1"/>
                </a:solidFill>
                <a:latin typeface="+mn-lt"/>
                <a:ea typeface="+mn-ea"/>
                <a:cs typeface="+mn-cs"/>
              </a:rPr>
              <a:t> </a:t>
            </a:r>
            <a:r>
              <a:rPr lang="en-US" sz="2800" kern="1200" spc="-10" dirty="0">
                <a:solidFill>
                  <a:schemeClr val="tx1"/>
                </a:solidFill>
                <a:latin typeface="+mn-lt"/>
                <a:ea typeface="+mn-ea"/>
                <a:cs typeface="+mn-cs"/>
              </a:rPr>
              <a:t>resources</a:t>
            </a:r>
            <a:r>
              <a:rPr lang="en-US" sz="2800" kern="1200" spc="-80" dirty="0">
                <a:solidFill>
                  <a:schemeClr val="tx1"/>
                </a:solidFill>
                <a:latin typeface="+mn-lt"/>
                <a:ea typeface="+mn-ea"/>
                <a:cs typeface="+mn-cs"/>
              </a:rPr>
              <a:t> </a:t>
            </a:r>
            <a:r>
              <a:rPr lang="en-US" sz="2800" kern="1200" dirty="0">
                <a:solidFill>
                  <a:schemeClr val="tx1"/>
                </a:solidFill>
                <a:latin typeface="+mn-lt"/>
                <a:ea typeface="+mn-ea"/>
                <a:cs typeface="+mn-cs"/>
              </a:rPr>
              <a:t>through</a:t>
            </a:r>
            <a:r>
              <a:rPr lang="en-US" sz="2800" kern="1200" spc="-60" dirty="0">
                <a:solidFill>
                  <a:schemeClr val="tx1"/>
                </a:solidFill>
                <a:latin typeface="+mn-lt"/>
                <a:ea typeface="+mn-ea"/>
                <a:cs typeface="+mn-cs"/>
              </a:rPr>
              <a:t> </a:t>
            </a:r>
            <a:r>
              <a:rPr lang="en-US" sz="2800" kern="1200" spc="-10" dirty="0">
                <a:solidFill>
                  <a:schemeClr val="tx1"/>
                </a:solidFill>
                <a:latin typeface="+mn-lt"/>
                <a:ea typeface="+mn-ea"/>
                <a:cs typeface="+mn-cs"/>
              </a:rPr>
              <a:t>Administrative 	</a:t>
            </a:r>
            <a:r>
              <a:rPr lang="en-US" sz="2800" kern="1200" dirty="0">
                <a:solidFill>
                  <a:schemeClr val="tx1"/>
                </a:solidFill>
                <a:latin typeface="+mn-lt"/>
                <a:ea typeface="+mn-ea"/>
                <a:cs typeface="+mn-cs"/>
              </a:rPr>
              <a:t>Access</a:t>
            </a:r>
            <a:r>
              <a:rPr lang="en-US" sz="2800" kern="1200" spc="-65" dirty="0">
                <a:solidFill>
                  <a:schemeClr val="tx1"/>
                </a:solidFill>
                <a:latin typeface="+mn-lt"/>
                <a:ea typeface="+mn-ea"/>
                <a:cs typeface="+mn-cs"/>
              </a:rPr>
              <a:t> </a:t>
            </a:r>
            <a:r>
              <a:rPr lang="en-US" sz="2800" kern="1200" dirty="0">
                <a:solidFill>
                  <a:schemeClr val="tx1"/>
                </a:solidFill>
                <a:latin typeface="+mn-lt"/>
                <a:ea typeface="+mn-ea"/>
                <a:cs typeface="+mn-cs"/>
              </a:rPr>
              <a:t>to</a:t>
            </a:r>
            <a:r>
              <a:rPr lang="en-US" sz="2800" kern="1200" spc="-70" dirty="0">
                <a:solidFill>
                  <a:schemeClr val="tx1"/>
                </a:solidFill>
                <a:latin typeface="+mn-lt"/>
                <a:ea typeface="+mn-ea"/>
                <a:cs typeface="+mn-cs"/>
              </a:rPr>
              <a:t> </a:t>
            </a:r>
            <a:r>
              <a:rPr lang="en-US" sz="2800" kern="1200" spc="-20" dirty="0">
                <a:solidFill>
                  <a:schemeClr val="tx1"/>
                </a:solidFill>
                <a:latin typeface="+mn-lt"/>
                <a:ea typeface="+mn-ea"/>
                <a:cs typeface="+mn-cs"/>
              </a:rPr>
              <a:t>VMs.</a:t>
            </a:r>
            <a:endParaRPr lang="en-US" sz="2800" kern="1200" dirty="0">
              <a:solidFill>
                <a:schemeClr val="tx1"/>
              </a:solidFill>
              <a:latin typeface="+mn-lt"/>
              <a:ea typeface="+mn-ea"/>
              <a:cs typeface="+mn-cs"/>
            </a:endParaRPr>
          </a:p>
          <a:p>
            <a:pPr marL="697230" lvl="1" indent="-228600" algn="l" rtl="0">
              <a:lnSpc>
                <a:spcPct val="90000"/>
              </a:lnSpc>
              <a:spcBef>
                <a:spcPts val="114"/>
              </a:spcBef>
              <a:buFont typeface="Arial" panose="020B0604020202020204" pitchFamily="34" charset="0"/>
              <a:buChar char="•"/>
              <a:tabLst>
                <a:tab pos="697230" algn="l"/>
              </a:tabLst>
            </a:pPr>
            <a:r>
              <a:rPr lang="en-US" sz="2800" kern="1200" dirty="0">
                <a:solidFill>
                  <a:schemeClr val="tx1"/>
                </a:solidFill>
                <a:latin typeface="+mn-lt"/>
                <a:ea typeface="+mn-ea"/>
                <a:cs typeface="+mn-cs"/>
              </a:rPr>
              <a:t>Flexible</a:t>
            </a:r>
            <a:r>
              <a:rPr lang="en-US" sz="2800" kern="1200" spc="-90" dirty="0">
                <a:solidFill>
                  <a:schemeClr val="tx1"/>
                </a:solidFill>
                <a:latin typeface="+mn-lt"/>
                <a:ea typeface="+mn-ea"/>
                <a:cs typeface="+mn-cs"/>
              </a:rPr>
              <a:t> </a:t>
            </a:r>
            <a:r>
              <a:rPr lang="en-US" sz="2800" kern="1200" dirty="0">
                <a:solidFill>
                  <a:schemeClr val="tx1"/>
                </a:solidFill>
                <a:latin typeface="+mn-lt"/>
                <a:ea typeface="+mn-ea"/>
                <a:cs typeface="+mn-cs"/>
              </a:rPr>
              <a:t>and</a:t>
            </a:r>
            <a:r>
              <a:rPr lang="en-US" sz="2800" kern="1200" spc="-75" dirty="0">
                <a:solidFill>
                  <a:schemeClr val="tx1"/>
                </a:solidFill>
                <a:latin typeface="+mn-lt"/>
                <a:ea typeface="+mn-ea"/>
                <a:cs typeface="+mn-cs"/>
              </a:rPr>
              <a:t> </a:t>
            </a:r>
            <a:r>
              <a:rPr lang="en-US" sz="2800" kern="1200" spc="-10" dirty="0">
                <a:solidFill>
                  <a:schemeClr val="tx1"/>
                </a:solidFill>
                <a:latin typeface="+mn-lt"/>
                <a:ea typeface="+mn-ea"/>
                <a:cs typeface="+mn-cs"/>
              </a:rPr>
              <a:t>Efficient</a:t>
            </a:r>
            <a:r>
              <a:rPr lang="en-US" sz="2800" kern="1200" spc="-105" dirty="0">
                <a:solidFill>
                  <a:schemeClr val="tx1"/>
                </a:solidFill>
                <a:latin typeface="+mn-lt"/>
                <a:ea typeface="+mn-ea"/>
                <a:cs typeface="+mn-cs"/>
              </a:rPr>
              <a:t> </a:t>
            </a:r>
            <a:r>
              <a:rPr lang="en-US" sz="2800" kern="1200" dirty="0">
                <a:solidFill>
                  <a:schemeClr val="tx1"/>
                </a:solidFill>
                <a:latin typeface="+mn-lt"/>
                <a:ea typeface="+mn-ea"/>
                <a:cs typeface="+mn-cs"/>
              </a:rPr>
              <a:t>renting</a:t>
            </a:r>
            <a:r>
              <a:rPr lang="en-US" sz="2800" kern="1200" spc="-70" dirty="0">
                <a:solidFill>
                  <a:schemeClr val="tx1"/>
                </a:solidFill>
                <a:latin typeface="+mn-lt"/>
                <a:ea typeface="+mn-ea"/>
                <a:cs typeface="+mn-cs"/>
              </a:rPr>
              <a:t> </a:t>
            </a:r>
            <a:r>
              <a:rPr lang="en-US" sz="2800" kern="1200" dirty="0">
                <a:solidFill>
                  <a:schemeClr val="tx1"/>
                </a:solidFill>
                <a:latin typeface="+mn-lt"/>
                <a:ea typeface="+mn-ea"/>
                <a:cs typeface="+mn-cs"/>
              </a:rPr>
              <a:t>of</a:t>
            </a:r>
            <a:r>
              <a:rPr lang="en-US" sz="2800" kern="1200" spc="-95" dirty="0">
                <a:solidFill>
                  <a:schemeClr val="tx1"/>
                </a:solidFill>
                <a:latin typeface="+mn-lt"/>
                <a:ea typeface="+mn-ea"/>
                <a:cs typeface="+mn-cs"/>
              </a:rPr>
              <a:t> </a:t>
            </a:r>
            <a:r>
              <a:rPr lang="en-US" sz="2800" kern="1200" dirty="0">
                <a:solidFill>
                  <a:schemeClr val="tx1"/>
                </a:solidFill>
                <a:latin typeface="+mn-lt"/>
                <a:ea typeface="+mn-ea"/>
                <a:cs typeface="+mn-cs"/>
              </a:rPr>
              <a:t>Computer</a:t>
            </a:r>
            <a:r>
              <a:rPr lang="en-US" sz="2800" kern="1200" spc="-75" dirty="0">
                <a:solidFill>
                  <a:schemeClr val="tx1"/>
                </a:solidFill>
                <a:latin typeface="+mn-lt"/>
                <a:ea typeface="+mn-ea"/>
                <a:cs typeface="+mn-cs"/>
              </a:rPr>
              <a:t> </a:t>
            </a:r>
            <a:r>
              <a:rPr lang="en-US" sz="2800" kern="1200" spc="-10" dirty="0">
                <a:solidFill>
                  <a:schemeClr val="tx1"/>
                </a:solidFill>
                <a:latin typeface="+mn-lt"/>
                <a:ea typeface="+mn-ea"/>
                <a:cs typeface="+mn-cs"/>
              </a:rPr>
              <a:t>Hardware.</a:t>
            </a:r>
            <a:endParaRPr lang="en-US" sz="2800" kern="1200" dirty="0">
              <a:solidFill>
                <a:schemeClr val="tx1"/>
              </a:solidFill>
              <a:latin typeface="+mn-lt"/>
              <a:ea typeface="+mn-ea"/>
              <a:cs typeface="+mn-cs"/>
            </a:endParaRPr>
          </a:p>
          <a:p>
            <a:pPr marL="697230" lvl="1" indent="-228600" algn="l" rtl="0">
              <a:lnSpc>
                <a:spcPct val="90000"/>
              </a:lnSpc>
              <a:spcBef>
                <a:spcPts val="160"/>
              </a:spcBef>
              <a:buFont typeface="Arial" panose="020B0604020202020204" pitchFamily="34" charset="0"/>
              <a:buChar char="•"/>
              <a:tabLst>
                <a:tab pos="697230" algn="l"/>
              </a:tabLst>
            </a:pPr>
            <a:r>
              <a:rPr lang="en-US" sz="2800" kern="1200" spc="-25" dirty="0">
                <a:solidFill>
                  <a:schemeClr val="tx1"/>
                </a:solidFill>
                <a:latin typeface="+mn-lt"/>
                <a:ea typeface="+mn-ea"/>
                <a:cs typeface="+mn-cs"/>
              </a:rPr>
              <a:t>Portability,</a:t>
            </a:r>
            <a:r>
              <a:rPr lang="en-US" sz="2800" kern="1200" spc="-50" dirty="0">
                <a:solidFill>
                  <a:schemeClr val="tx1"/>
                </a:solidFill>
                <a:latin typeface="+mn-lt"/>
                <a:ea typeface="+mn-ea"/>
                <a:cs typeface="+mn-cs"/>
              </a:rPr>
              <a:t> </a:t>
            </a:r>
            <a:r>
              <a:rPr lang="en-US" sz="2800" kern="1200" spc="-10" dirty="0">
                <a:solidFill>
                  <a:schemeClr val="tx1"/>
                </a:solidFill>
                <a:latin typeface="+mn-lt"/>
                <a:ea typeface="+mn-ea"/>
                <a:cs typeface="+mn-cs"/>
              </a:rPr>
              <a:t>Interoperability</a:t>
            </a:r>
            <a:r>
              <a:rPr lang="en-US" sz="2800" kern="1200" spc="-80" dirty="0">
                <a:solidFill>
                  <a:schemeClr val="tx1"/>
                </a:solidFill>
                <a:latin typeface="+mn-lt"/>
                <a:ea typeface="+mn-ea"/>
                <a:cs typeface="+mn-cs"/>
              </a:rPr>
              <a:t> </a:t>
            </a:r>
            <a:r>
              <a:rPr lang="en-US" sz="2800" kern="1200" dirty="0">
                <a:solidFill>
                  <a:schemeClr val="tx1"/>
                </a:solidFill>
                <a:latin typeface="+mn-lt"/>
                <a:ea typeface="+mn-ea"/>
                <a:cs typeface="+mn-cs"/>
              </a:rPr>
              <a:t>with</a:t>
            </a:r>
            <a:r>
              <a:rPr lang="en-US" sz="2800" kern="1200" spc="-90" dirty="0">
                <a:solidFill>
                  <a:schemeClr val="tx1"/>
                </a:solidFill>
                <a:latin typeface="+mn-lt"/>
                <a:ea typeface="+mn-ea"/>
                <a:cs typeface="+mn-cs"/>
              </a:rPr>
              <a:t> </a:t>
            </a:r>
            <a:r>
              <a:rPr lang="en-US" sz="2800" kern="1200" dirty="0">
                <a:solidFill>
                  <a:schemeClr val="tx1"/>
                </a:solidFill>
                <a:latin typeface="+mn-lt"/>
                <a:ea typeface="+mn-ea"/>
                <a:cs typeface="+mn-cs"/>
              </a:rPr>
              <a:t>Legacy</a:t>
            </a:r>
            <a:r>
              <a:rPr lang="en-US" sz="2800" kern="1200" spc="-105" dirty="0">
                <a:solidFill>
                  <a:schemeClr val="tx1"/>
                </a:solidFill>
                <a:latin typeface="+mn-lt"/>
                <a:ea typeface="+mn-ea"/>
                <a:cs typeface="+mn-cs"/>
              </a:rPr>
              <a:t> </a:t>
            </a:r>
            <a:r>
              <a:rPr lang="en-US" sz="2800" kern="1200" spc="-10" dirty="0">
                <a:solidFill>
                  <a:schemeClr val="tx1"/>
                </a:solidFill>
                <a:latin typeface="+mn-lt"/>
                <a:ea typeface="+mn-ea"/>
                <a:cs typeface="+mn-cs"/>
              </a:rPr>
              <a:t>Applications.</a:t>
            </a:r>
            <a:endParaRPr lang="en-US" sz="2800" kern="1200" dirty="0">
              <a:solidFill>
                <a:schemeClr val="tx1"/>
              </a:solidFill>
              <a:latin typeface="+mn-lt"/>
              <a:ea typeface="+mn-ea"/>
              <a:cs typeface="+mn-cs"/>
            </a:endParaRPr>
          </a:p>
        </p:txBody>
      </p:sp>
      <p:sp>
        <p:nvSpPr>
          <p:cNvPr id="14" name="Oval 13">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lock Arc 15">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 name="object 5"/>
          <p:cNvSpPr txBox="1">
            <a:spLocks noGrp="1"/>
          </p:cNvSpPr>
          <p:nvPr>
            <p:ph type="sldNum" sz="quarter" idx="7"/>
          </p:nvPr>
        </p:nvSpPr>
        <p:spPr>
          <a:xfrm>
            <a:off x="9780104" y="6356350"/>
            <a:ext cx="1573696"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tint val="75000"/>
                  </a:schemeClr>
                </a:solidFill>
                <a:latin typeface="+mn-lt"/>
                <a:ea typeface="+mn-ea"/>
                <a:cs typeface="+mn-cs"/>
              </a:rPr>
              <a:pPr algn="r" rtl="0">
                <a:spcAft>
                  <a:spcPts val="600"/>
                </a:spcAft>
              </a:pPr>
              <a:t>23</a:t>
            </a:fld>
            <a:endParaRPr lang="en-US" kern="1200" spc="-25">
              <a:solidFill>
                <a:schemeClr val="tx1">
                  <a:tint val="75000"/>
                </a:schemeClr>
              </a:solidFill>
              <a:latin typeface="+mn-lt"/>
              <a:ea typeface="+mn-ea"/>
              <a:cs typeface="+mn-cs"/>
            </a:endParaRPr>
          </a:p>
        </p:txBody>
      </p:sp>
      <p:sp>
        <p:nvSpPr>
          <p:cNvPr id="24" name="Arc 23">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40080" y="325369"/>
            <a:ext cx="4368602" cy="1956841"/>
          </a:xfrm>
          <a:prstGeom prst="rect">
            <a:avLst/>
          </a:prstGeom>
        </p:spPr>
        <p:txBody>
          <a:bodyPr vert="horz" lIns="91440" tIns="45720" rIns="91440" bIns="45720" rtlCol="0" anchor="b">
            <a:normAutofit/>
          </a:bodyPr>
          <a:lstStyle/>
          <a:p>
            <a:pPr marL="12700" marR="5080" algn="l" rtl="0">
              <a:lnSpc>
                <a:spcPct val="90000"/>
              </a:lnSpc>
              <a:spcBef>
                <a:spcPct val="0"/>
              </a:spcBef>
            </a:pPr>
            <a:r>
              <a:rPr lang="en-US" sz="3400" kern="1200">
                <a:latin typeface="+mj-lt"/>
                <a:cs typeface="+mj-cs"/>
              </a:rPr>
              <a:t>Full</a:t>
            </a:r>
            <a:r>
              <a:rPr lang="en-US" sz="3400" kern="1200" spc="-75">
                <a:latin typeface="+mj-lt"/>
                <a:cs typeface="+mj-cs"/>
              </a:rPr>
              <a:t> </a:t>
            </a:r>
            <a:r>
              <a:rPr lang="en-US" sz="3400" kern="1200">
                <a:latin typeface="+mj-lt"/>
                <a:cs typeface="+mj-cs"/>
              </a:rPr>
              <a:t>Control</a:t>
            </a:r>
            <a:r>
              <a:rPr lang="en-US" sz="3400" kern="1200" spc="-70">
                <a:latin typeface="+mj-lt"/>
                <a:cs typeface="+mj-cs"/>
              </a:rPr>
              <a:t> </a:t>
            </a:r>
            <a:r>
              <a:rPr lang="en-US" sz="3400" kern="1200">
                <a:latin typeface="+mj-lt"/>
                <a:cs typeface="+mj-cs"/>
              </a:rPr>
              <a:t>of</a:t>
            </a:r>
            <a:r>
              <a:rPr lang="en-US" sz="3400" kern="1200" spc="-70">
                <a:latin typeface="+mj-lt"/>
                <a:cs typeface="+mj-cs"/>
              </a:rPr>
              <a:t> </a:t>
            </a:r>
            <a:r>
              <a:rPr lang="en-US" sz="3400" kern="1200">
                <a:latin typeface="+mj-lt"/>
                <a:cs typeface="+mj-cs"/>
              </a:rPr>
              <a:t>the</a:t>
            </a:r>
            <a:r>
              <a:rPr lang="en-US" sz="3400" kern="1200" spc="-75">
                <a:latin typeface="+mj-lt"/>
                <a:cs typeface="+mj-cs"/>
              </a:rPr>
              <a:t> </a:t>
            </a:r>
            <a:r>
              <a:rPr lang="en-US" sz="3400" kern="1200">
                <a:latin typeface="+mj-lt"/>
                <a:cs typeface="+mj-cs"/>
              </a:rPr>
              <a:t>computing</a:t>
            </a:r>
            <a:r>
              <a:rPr lang="en-US" sz="3400" kern="1200" spc="-70">
                <a:latin typeface="+mj-lt"/>
                <a:cs typeface="+mj-cs"/>
              </a:rPr>
              <a:t> </a:t>
            </a:r>
            <a:r>
              <a:rPr lang="en-US" sz="3400" kern="1200" spc="-10">
                <a:latin typeface="+mj-lt"/>
                <a:cs typeface="+mj-cs"/>
              </a:rPr>
              <a:t>resources</a:t>
            </a:r>
            <a:r>
              <a:rPr lang="en-US" sz="3400" kern="1200" spc="-80">
                <a:latin typeface="+mj-lt"/>
                <a:cs typeface="+mj-cs"/>
              </a:rPr>
              <a:t> </a:t>
            </a:r>
            <a:r>
              <a:rPr lang="en-US" sz="3400" kern="1200" spc="-10">
                <a:latin typeface="+mj-lt"/>
                <a:cs typeface="+mj-cs"/>
              </a:rPr>
              <a:t>through </a:t>
            </a:r>
            <a:r>
              <a:rPr lang="en-US" sz="3400" kern="1200" spc="-20">
                <a:latin typeface="+mj-lt"/>
                <a:cs typeface="+mj-cs"/>
              </a:rPr>
              <a:t>Administrative</a:t>
            </a:r>
            <a:r>
              <a:rPr lang="en-US" sz="3400" kern="1200" spc="-85">
                <a:latin typeface="+mj-lt"/>
                <a:cs typeface="+mj-cs"/>
              </a:rPr>
              <a:t> </a:t>
            </a:r>
            <a:r>
              <a:rPr lang="en-US" sz="3400" kern="1200">
                <a:latin typeface="+mj-lt"/>
                <a:cs typeface="+mj-cs"/>
              </a:rPr>
              <a:t>Access</a:t>
            </a:r>
            <a:r>
              <a:rPr lang="en-US" sz="3400" kern="1200" spc="-80">
                <a:latin typeface="+mj-lt"/>
                <a:cs typeface="+mj-cs"/>
              </a:rPr>
              <a:t> </a:t>
            </a:r>
            <a:r>
              <a:rPr lang="en-US" sz="3400" kern="1200">
                <a:latin typeface="+mj-lt"/>
                <a:cs typeface="+mj-cs"/>
              </a:rPr>
              <a:t>to</a:t>
            </a:r>
            <a:r>
              <a:rPr lang="en-US" sz="3400" kern="1200" spc="-80">
                <a:latin typeface="+mj-lt"/>
                <a:cs typeface="+mj-cs"/>
              </a:rPr>
              <a:t> </a:t>
            </a:r>
            <a:r>
              <a:rPr lang="en-US" sz="3400" kern="1200" spc="-25">
                <a:latin typeface="+mj-lt"/>
                <a:cs typeface="+mj-cs"/>
              </a:rPr>
              <a:t>VMs</a:t>
            </a:r>
            <a:endParaRPr lang="en-US" sz="3400" kern="1200">
              <a:latin typeface="+mj-lt"/>
              <a:cs typeface="+mj-cs"/>
            </a:endParaRP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640080" y="2872899"/>
            <a:ext cx="4243589" cy="3320668"/>
          </a:xfrm>
          <a:prstGeom prst="rect">
            <a:avLst/>
          </a:prstGeom>
        </p:spPr>
        <p:txBody>
          <a:bodyPr vert="horz" lIns="91440" tIns="45720" rIns="91440" bIns="45720" rtlCol="0">
            <a:normAutofit/>
          </a:bodyPr>
          <a:lstStyle/>
          <a:p>
            <a:pPr marL="355600" marR="87630" indent="-228600" algn="l" rtl="0">
              <a:lnSpc>
                <a:spcPct val="90000"/>
              </a:lnSpc>
              <a:spcBef>
                <a:spcPts val="490"/>
              </a:spcBef>
              <a:buFont typeface="Arial" panose="020B0604020202020204" pitchFamily="34" charset="0"/>
              <a:buChar char="•"/>
              <a:tabLst>
                <a:tab pos="355600" algn="l"/>
              </a:tabLst>
            </a:pPr>
            <a:r>
              <a:rPr lang="en-US" sz="1700" b="1" kern="1200">
                <a:solidFill>
                  <a:schemeClr val="tx1"/>
                </a:solidFill>
                <a:latin typeface="+mn-lt"/>
                <a:ea typeface="+mn-ea"/>
                <a:cs typeface="+mn-cs"/>
              </a:rPr>
              <a:t>IaaS</a:t>
            </a:r>
            <a:r>
              <a:rPr lang="en-US" sz="1700" b="1" kern="1200" spc="-85">
                <a:solidFill>
                  <a:schemeClr val="tx1"/>
                </a:solidFill>
                <a:latin typeface="+mn-lt"/>
                <a:ea typeface="+mn-ea"/>
                <a:cs typeface="+mn-cs"/>
              </a:rPr>
              <a:t> </a:t>
            </a:r>
            <a:r>
              <a:rPr lang="en-US" sz="1700" kern="1200">
                <a:solidFill>
                  <a:schemeClr val="tx1"/>
                </a:solidFill>
                <a:latin typeface="+mn-lt"/>
                <a:ea typeface="+mn-ea"/>
                <a:cs typeface="+mn-cs"/>
              </a:rPr>
              <a:t>allows</a:t>
            </a:r>
            <a:r>
              <a:rPr lang="en-US" sz="1700" kern="1200" spc="-70">
                <a:solidFill>
                  <a:schemeClr val="tx1"/>
                </a:solidFill>
                <a:latin typeface="+mn-lt"/>
                <a:ea typeface="+mn-ea"/>
                <a:cs typeface="+mn-cs"/>
              </a:rPr>
              <a:t> </a:t>
            </a:r>
            <a:r>
              <a:rPr lang="en-US" sz="1700" kern="1200">
                <a:solidFill>
                  <a:schemeClr val="tx1"/>
                </a:solidFill>
                <a:latin typeface="+mn-lt"/>
                <a:ea typeface="+mn-ea"/>
                <a:cs typeface="+mn-cs"/>
              </a:rPr>
              <a:t>the</a:t>
            </a:r>
            <a:r>
              <a:rPr lang="en-US" sz="1700" kern="1200" spc="-70">
                <a:solidFill>
                  <a:schemeClr val="tx1"/>
                </a:solidFill>
                <a:latin typeface="+mn-lt"/>
                <a:ea typeface="+mn-ea"/>
                <a:cs typeface="+mn-cs"/>
              </a:rPr>
              <a:t> </a:t>
            </a:r>
            <a:r>
              <a:rPr lang="en-US" sz="1700" kern="1200">
                <a:solidFill>
                  <a:schemeClr val="tx1"/>
                </a:solidFill>
                <a:latin typeface="+mn-lt"/>
                <a:ea typeface="+mn-ea"/>
                <a:cs typeface="+mn-cs"/>
              </a:rPr>
              <a:t>consumer</a:t>
            </a:r>
            <a:r>
              <a:rPr lang="en-US" sz="1700" kern="1200" spc="-70">
                <a:solidFill>
                  <a:schemeClr val="tx1"/>
                </a:solidFill>
                <a:latin typeface="+mn-lt"/>
                <a:ea typeface="+mn-ea"/>
                <a:cs typeface="+mn-cs"/>
              </a:rPr>
              <a:t> </a:t>
            </a:r>
            <a:r>
              <a:rPr lang="en-US" sz="1700" kern="1200">
                <a:solidFill>
                  <a:schemeClr val="tx1"/>
                </a:solidFill>
                <a:latin typeface="+mn-lt"/>
                <a:ea typeface="+mn-ea"/>
                <a:cs typeface="+mn-cs"/>
              </a:rPr>
              <a:t>to</a:t>
            </a:r>
            <a:r>
              <a:rPr lang="en-US" sz="1700" kern="1200" spc="-60">
                <a:solidFill>
                  <a:schemeClr val="tx1"/>
                </a:solidFill>
                <a:latin typeface="+mn-lt"/>
                <a:ea typeface="+mn-ea"/>
                <a:cs typeface="+mn-cs"/>
              </a:rPr>
              <a:t> </a:t>
            </a:r>
            <a:r>
              <a:rPr lang="en-US" sz="1700" kern="1200">
                <a:solidFill>
                  <a:schemeClr val="tx1"/>
                </a:solidFill>
                <a:latin typeface="+mn-lt"/>
                <a:ea typeface="+mn-ea"/>
                <a:cs typeface="+mn-cs"/>
              </a:rPr>
              <a:t>access</a:t>
            </a:r>
            <a:r>
              <a:rPr lang="en-US" sz="1700" kern="1200" spc="-90">
                <a:solidFill>
                  <a:schemeClr val="tx1"/>
                </a:solidFill>
                <a:latin typeface="+mn-lt"/>
                <a:ea typeface="+mn-ea"/>
                <a:cs typeface="+mn-cs"/>
              </a:rPr>
              <a:t> </a:t>
            </a:r>
            <a:r>
              <a:rPr lang="en-US" sz="1700" kern="1200">
                <a:solidFill>
                  <a:schemeClr val="tx1"/>
                </a:solidFill>
                <a:latin typeface="+mn-lt"/>
                <a:ea typeface="+mn-ea"/>
                <a:cs typeface="+mn-cs"/>
              </a:rPr>
              <a:t>computing</a:t>
            </a:r>
            <a:r>
              <a:rPr lang="en-US" sz="1700" kern="1200" spc="-35">
                <a:solidFill>
                  <a:schemeClr val="tx1"/>
                </a:solidFill>
                <a:latin typeface="+mn-lt"/>
                <a:ea typeface="+mn-ea"/>
                <a:cs typeface="+mn-cs"/>
              </a:rPr>
              <a:t> </a:t>
            </a:r>
            <a:r>
              <a:rPr lang="en-US" sz="1700" kern="1200" spc="-10">
                <a:solidFill>
                  <a:schemeClr val="tx1"/>
                </a:solidFill>
                <a:latin typeface="+mn-lt"/>
                <a:ea typeface="+mn-ea"/>
                <a:cs typeface="+mn-cs"/>
              </a:rPr>
              <a:t>resources </a:t>
            </a:r>
            <a:r>
              <a:rPr lang="en-US" sz="1700" kern="1200">
                <a:solidFill>
                  <a:schemeClr val="tx1"/>
                </a:solidFill>
                <a:latin typeface="+mn-lt"/>
                <a:ea typeface="+mn-ea"/>
                <a:cs typeface="+mn-cs"/>
              </a:rPr>
              <a:t>through</a:t>
            </a:r>
            <a:r>
              <a:rPr lang="en-US" sz="1700" kern="1200" spc="-80">
                <a:solidFill>
                  <a:schemeClr val="tx1"/>
                </a:solidFill>
                <a:latin typeface="+mn-lt"/>
                <a:ea typeface="+mn-ea"/>
                <a:cs typeface="+mn-cs"/>
              </a:rPr>
              <a:t> </a:t>
            </a:r>
            <a:r>
              <a:rPr lang="en-US" sz="1700" kern="1200" spc="-20">
                <a:solidFill>
                  <a:schemeClr val="tx1"/>
                </a:solidFill>
                <a:latin typeface="+mn-lt"/>
                <a:ea typeface="+mn-ea"/>
                <a:cs typeface="+mn-cs"/>
              </a:rPr>
              <a:t>administrative</a:t>
            </a:r>
            <a:r>
              <a:rPr lang="en-US" sz="1700" kern="1200" spc="-60">
                <a:solidFill>
                  <a:schemeClr val="tx1"/>
                </a:solidFill>
                <a:latin typeface="+mn-lt"/>
                <a:ea typeface="+mn-ea"/>
                <a:cs typeface="+mn-cs"/>
              </a:rPr>
              <a:t> </a:t>
            </a:r>
            <a:r>
              <a:rPr lang="en-US" sz="1700" kern="1200">
                <a:solidFill>
                  <a:schemeClr val="tx1"/>
                </a:solidFill>
                <a:latin typeface="+mn-lt"/>
                <a:ea typeface="+mn-ea"/>
                <a:cs typeface="+mn-cs"/>
              </a:rPr>
              <a:t>access</a:t>
            </a:r>
            <a:r>
              <a:rPr lang="en-US" sz="1700" kern="1200" spc="-100">
                <a:solidFill>
                  <a:schemeClr val="tx1"/>
                </a:solidFill>
                <a:latin typeface="+mn-lt"/>
                <a:ea typeface="+mn-ea"/>
                <a:cs typeface="+mn-cs"/>
              </a:rPr>
              <a:t> </a:t>
            </a:r>
            <a:r>
              <a:rPr lang="en-US" sz="1700" kern="1200">
                <a:solidFill>
                  <a:schemeClr val="tx1"/>
                </a:solidFill>
                <a:latin typeface="+mn-lt"/>
                <a:ea typeface="+mn-ea"/>
                <a:cs typeface="+mn-cs"/>
              </a:rPr>
              <a:t>to</a:t>
            </a:r>
            <a:r>
              <a:rPr lang="en-US" sz="1700" kern="1200" spc="-80">
                <a:solidFill>
                  <a:schemeClr val="tx1"/>
                </a:solidFill>
                <a:latin typeface="+mn-lt"/>
                <a:ea typeface="+mn-ea"/>
                <a:cs typeface="+mn-cs"/>
              </a:rPr>
              <a:t> </a:t>
            </a:r>
            <a:r>
              <a:rPr lang="en-US" sz="1700" kern="1200">
                <a:solidFill>
                  <a:schemeClr val="tx1"/>
                </a:solidFill>
                <a:latin typeface="+mn-lt"/>
                <a:ea typeface="+mn-ea"/>
                <a:cs typeface="+mn-cs"/>
              </a:rPr>
              <a:t>virtual</a:t>
            </a:r>
            <a:r>
              <a:rPr lang="en-US" sz="1700" kern="1200" spc="-80">
                <a:solidFill>
                  <a:schemeClr val="tx1"/>
                </a:solidFill>
                <a:latin typeface="+mn-lt"/>
                <a:ea typeface="+mn-ea"/>
                <a:cs typeface="+mn-cs"/>
              </a:rPr>
              <a:t> </a:t>
            </a:r>
            <a:r>
              <a:rPr lang="en-US" sz="1700" kern="1200">
                <a:solidFill>
                  <a:schemeClr val="tx1"/>
                </a:solidFill>
                <a:latin typeface="+mn-lt"/>
                <a:ea typeface="+mn-ea"/>
                <a:cs typeface="+mn-cs"/>
              </a:rPr>
              <a:t>machines</a:t>
            </a:r>
            <a:r>
              <a:rPr lang="en-US" sz="1700" kern="1200" spc="-80">
                <a:solidFill>
                  <a:schemeClr val="tx1"/>
                </a:solidFill>
                <a:latin typeface="+mn-lt"/>
                <a:ea typeface="+mn-ea"/>
                <a:cs typeface="+mn-cs"/>
              </a:rPr>
              <a:t> </a:t>
            </a:r>
            <a:r>
              <a:rPr lang="en-US" sz="1700" kern="1200">
                <a:solidFill>
                  <a:schemeClr val="tx1"/>
                </a:solidFill>
                <a:latin typeface="+mn-lt"/>
                <a:ea typeface="+mn-ea"/>
                <a:cs typeface="+mn-cs"/>
              </a:rPr>
              <a:t>in</a:t>
            </a:r>
            <a:r>
              <a:rPr lang="en-US" sz="1700" kern="1200" spc="-90">
                <a:solidFill>
                  <a:schemeClr val="tx1"/>
                </a:solidFill>
                <a:latin typeface="+mn-lt"/>
                <a:ea typeface="+mn-ea"/>
                <a:cs typeface="+mn-cs"/>
              </a:rPr>
              <a:t> </a:t>
            </a:r>
            <a:r>
              <a:rPr lang="en-US" sz="1700" kern="1200" spc="-25">
                <a:solidFill>
                  <a:schemeClr val="tx1"/>
                </a:solidFill>
                <a:latin typeface="+mn-lt"/>
                <a:ea typeface="+mn-ea"/>
                <a:cs typeface="+mn-cs"/>
              </a:rPr>
              <a:t>the </a:t>
            </a:r>
            <a:r>
              <a:rPr lang="en-US" sz="1700" kern="1200" spc="-10">
                <a:solidFill>
                  <a:schemeClr val="tx1"/>
                </a:solidFill>
                <a:latin typeface="+mn-lt"/>
                <a:ea typeface="+mn-ea"/>
                <a:cs typeface="+mn-cs"/>
              </a:rPr>
              <a:t>following</a:t>
            </a:r>
            <a:r>
              <a:rPr lang="en-US" sz="1700" kern="1200" spc="-130">
                <a:solidFill>
                  <a:schemeClr val="tx1"/>
                </a:solidFill>
                <a:latin typeface="+mn-lt"/>
                <a:ea typeface="+mn-ea"/>
                <a:cs typeface="+mn-cs"/>
              </a:rPr>
              <a:t> </a:t>
            </a:r>
            <a:r>
              <a:rPr lang="en-US" sz="1700" kern="1200" spc="-10">
                <a:solidFill>
                  <a:schemeClr val="tx1"/>
                </a:solidFill>
                <a:latin typeface="+mn-lt"/>
                <a:ea typeface="+mn-ea"/>
                <a:cs typeface="+mn-cs"/>
              </a:rPr>
              <a:t>manner:</a:t>
            </a:r>
            <a:endParaRPr lang="en-US" sz="1700" kern="1200">
              <a:solidFill>
                <a:schemeClr val="tx1"/>
              </a:solidFill>
              <a:latin typeface="+mn-lt"/>
              <a:ea typeface="+mn-ea"/>
              <a:cs typeface="+mn-cs"/>
            </a:endParaRPr>
          </a:p>
          <a:p>
            <a:pPr marL="756285" marR="5080" lvl="1" indent="-228600" algn="l" rtl="0">
              <a:lnSpc>
                <a:spcPct val="90000"/>
              </a:lnSpc>
              <a:spcBef>
                <a:spcPts val="560"/>
              </a:spcBef>
              <a:buFont typeface="Arial" panose="020B0604020202020204" pitchFamily="34" charset="0"/>
              <a:buChar char="•"/>
              <a:tabLst>
                <a:tab pos="756285" algn="l"/>
              </a:tabLst>
            </a:pPr>
            <a:r>
              <a:rPr lang="en-US" sz="1700" kern="1200">
                <a:solidFill>
                  <a:schemeClr val="tx1"/>
                </a:solidFill>
                <a:latin typeface="+mn-lt"/>
                <a:ea typeface="+mn-ea"/>
                <a:cs typeface="+mn-cs"/>
              </a:rPr>
              <a:t>Consumer</a:t>
            </a:r>
            <a:r>
              <a:rPr lang="en-US" sz="1700" kern="1200" spc="-70">
                <a:solidFill>
                  <a:schemeClr val="tx1"/>
                </a:solidFill>
                <a:latin typeface="+mn-lt"/>
                <a:ea typeface="+mn-ea"/>
                <a:cs typeface="+mn-cs"/>
              </a:rPr>
              <a:t> </a:t>
            </a:r>
            <a:r>
              <a:rPr lang="en-US" sz="1700" kern="1200">
                <a:solidFill>
                  <a:schemeClr val="tx1"/>
                </a:solidFill>
                <a:latin typeface="+mn-lt"/>
                <a:ea typeface="+mn-ea"/>
                <a:cs typeface="+mn-cs"/>
              </a:rPr>
              <a:t>issues</a:t>
            </a:r>
            <a:r>
              <a:rPr lang="en-US" sz="1700" kern="1200" spc="-70">
                <a:solidFill>
                  <a:schemeClr val="tx1"/>
                </a:solidFill>
                <a:latin typeface="+mn-lt"/>
                <a:ea typeface="+mn-ea"/>
                <a:cs typeface="+mn-cs"/>
              </a:rPr>
              <a:t> </a:t>
            </a:r>
            <a:r>
              <a:rPr lang="en-US" sz="1700" kern="1200" spc="-10">
                <a:solidFill>
                  <a:schemeClr val="tx1"/>
                </a:solidFill>
                <a:latin typeface="+mn-lt"/>
                <a:ea typeface="+mn-ea"/>
                <a:cs typeface="+mn-cs"/>
              </a:rPr>
              <a:t>administrative</a:t>
            </a:r>
            <a:r>
              <a:rPr lang="en-US" sz="1700" kern="1200" spc="-75">
                <a:solidFill>
                  <a:schemeClr val="tx1"/>
                </a:solidFill>
                <a:latin typeface="+mn-lt"/>
                <a:ea typeface="+mn-ea"/>
                <a:cs typeface="+mn-cs"/>
              </a:rPr>
              <a:t> </a:t>
            </a:r>
            <a:r>
              <a:rPr lang="en-US" sz="1700" kern="1200">
                <a:solidFill>
                  <a:schemeClr val="tx1"/>
                </a:solidFill>
                <a:latin typeface="+mn-lt"/>
                <a:ea typeface="+mn-ea"/>
                <a:cs typeface="+mn-cs"/>
              </a:rPr>
              <a:t>command</a:t>
            </a:r>
            <a:r>
              <a:rPr lang="en-US" sz="1700" kern="1200" spc="-75">
                <a:solidFill>
                  <a:schemeClr val="tx1"/>
                </a:solidFill>
                <a:latin typeface="+mn-lt"/>
                <a:ea typeface="+mn-ea"/>
                <a:cs typeface="+mn-cs"/>
              </a:rPr>
              <a:t> </a:t>
            </a:r>
            <a:r>
              <a:rPr lang="en-US" sz="1700" kern="1200">
                <a:solidFill>
                  <a:schemeClr val="tx1"/>
                </a:solidFill>
                <a:latin typeface="+mn-lt"/>
                <a:ea typeface="+mn-ea"/>
                <a:cs typeface="+mn-cs"/>
              </a:rPr>
              <a:t>to</a:t>
            </a:r>
            <a:r>
              <a:rPr lang="en-US" sz="1700" kern="1200" spc="-100">
                <a:solidFill>
                  <a:schemeClr val="tx1"/>
                </a:solidFill>
                <a:latin typeface="+mn-lt"/>
                <a:ea typeface="+mn-ea"/>
                <a:cs typeface="+mn-cs"/>
              </a:rPr>
              <a:t> </a:t>
            </a:r>
            <a:r>
              <a:rPr lang="en-US" sz="1700" kern="1200">
                <a:solidFill>
                  <a:schemeClr val="tx1"/>
                </a:solidFill>
                <a:latin typeface="+mn-lt"/>
                <a:ea typeface="+mn-ea"/>
                <a:cs typeface="+mn-cs"/>
              </a:rPr>
              <a:t>cloud</a:t>
            </a:r>
            <a:r>
              <a:rPr lang="en-US" sz="1700" kern="1200" spc="-80">
                <a:solidFill>
                  <a:schemeClr val="tx1"/>
                </a:solidFill>
                <a:latin typeface="+mn-lt"/>
                <a:ea typeface="+mn-ea"/>
                <a:cs typeface="+mn-cs"/>
              </a:rPr>
              <a:t> </a:t>
            </a:r>
            <a:r>
              <a:rPr lang="en-US" sz="1700" kern="1200">
                <a:solidFill>
                  <a:schemeClr val="tx1"/>
                </a:solidFill>
                <a:latin typeface="+mn-lt"/>
                <a:ea typeface="+mn-ea"/>
                <a:cs typeface="+mn-cs"/>
              </a:rPr>
              <a:t>provider</a:t>
            </a:r>
            <a:r>
              <a:rPr lang="en-US" sz="1700" kern="1200" spc="-85">
                <a:solidFill>
                  <a:schemeClr val="tx1"/>
                </a:solidFill>
                <a:latin typeface="+mn-lt"/>
                <a:ea typeface="+mn-ea"/>
                <a:cs typeface="+mn-cs"/>
              </a:rPr>
              <a:t> </a:t>
            </a:r>
            <a:r>
              <a:rPr lang="en-US" sz="1700" kern="1200" spc="-25">
                <a:solidFill>
                  <a:schemeClr val="tx1"/>
                </a:solidFill>
                <a:latin typeface="+mn-lt"/>
                <a:ea typeface="+mn-ea"/>
                <a:cs typeface="+mn-cs"/>
              </a:rPr>
              <a:t>to </a:t>
            </a:r>
            <a:r>
              <a:rPr lang="en-US" sz="1700" kern="1200">
                <a:solidFill>
                  <a:schemeClr val="tx1"/>
                </a:solidFill>
                <a:latin typeface="+mn-lt"/>
                <a:ea typeface="+mn-ea"/>
                <a:cs typeface="+mn-cs"/>
              </a:rPr>
              <a:t>run</a:t>
            </a:r>
            <a:r>
              <a:rPr lang="en-US" sz="1700" kern="1200" spc="-55">
                <a:solidFill>
                  <a:schemeClr val="tx1"/>
                </a:solidFill>
                <a:latin typeface="+mn-lt"/>
                <a:ea typeface="+mn-ea"/>
                <a:cs typeface="+mn-cs"/>
              </a:rPr>
              <a:t> </a:t>
            </a:r>
            <a:r>
              <a:rPr lang="en-US" sz="1700" kern="1200">
                <a:solidFill>
                  <a:schemeClr val="tx1"/>
                </a:solidFill>
                <a:latin typeface="+mn-lt"/>
                <a:ea typeface="+mn-ea"/>
                <a:cs typeface="+mn-cs"/>
              </a:rPr>
              <a:t>the</a:t>
            </a:r>
            <a:r>
              <a:rPr lang="en-US" sz="1700" kern="1200" spc="-60">
                <a:solidFill>
                  <a:schemeClr val="tx1"/>
                </a:solidFill>
                <a:latin typeface="+mn-lt"/>
                <a:ea typeface="+mn-ea"/>
                <a:cs typeface="+mn-cs"/>
              </a:rPr>
              <a:t> </a:t>
            </a:r>
            <a:r>
              <a:rPr lang="en-US" sz="1700" kern="1200">
                <a:solidFill>
                  <a:schemeClr val="tx1"/>
                </a:solidFill>
                <a:latin typeface="+mn-lt"/>
                <a:ea typeface="+mn-ea"/>
                <a:cs typeface="+mn-cs"/>
              </a:rPr>
              <a:t>virtual</a:t>
            </a:r>
            <a:r>
              <a:rPr lang="en-US" sz="1700" kern="1200" spc="-65">
                <a:solidFill>
                  <a:schemeClr val="tx1"/>
                </a:solidFill>
                <a:latin typeface="+mn-lt"/>
                <a:ea typeface="+mn-ea"/>
                <a:cs typeface="+mn-cs"/>
              </a:rPr>
              <a:t> </a:t>
            </a:r>
            <a:r>
              <a:rPr lang="en-US" sz="1700" kern="1200">
                <a:solidFill>
                  <a:schemeClr val="tx1"/>
                </a:solidFill>
                <a:latin typeface="+mn-lt"/>
                <a:ea typeface="+mn-ea"/>
                <a:cs typeface="+mn-cs"/>
              </a:rPr>
              <a:t>machine</a:t>
            </a:r>
            <a:r>
              <a:rPr lang="en-US" sz="1700" kern="1200" spc="-50">
                <a:solidFill>
                  <a:schemeClr val="tx1"/>
                </a:solidFill>
                <a:latin typeface="+mn-lt"/>
                <a:ea typeface="+mn-ea"/>
                <a:cs typeface="+mn-cs"/>
              </a:rPr>
              <a:t> </a:t>
            </a:r>
            <a:r>
              <a:rPr lang="en-US" sz="1700" kern="1200">
                <a:solidFill>
                  <a:schemeClr val="tx1"/>
                </a:solidFill>
                <a:latin typeface="+mn-lt"/>
                <a:ea typeface="+mn-ea"/>
                <a:cs typeface="+mn-cs"/>
              </a:rPr>
              <a:t>or</a:t>
            </a:r>
            <a:r>
              <a:rPr lang="en-US" sz="1700" kern="1200" spc="-70">
                <a:solidFill>
                  <a:schemeClr val="tx1"/>
                </a:solidFill>
                <a:latin typeface="+mn-lt"/>
                <a:ea typeface="+mn-ea"/>
                <a:cs typeface="+mn-cs"/>
              </a:rPr>
              <a:t> </a:t>
            </a:r>
            <a:r>
              <a:rPr lang="en-US" sz="1700" kern="1200">
                <a:solidFill>
                  <a:schemeClr val="tx1"/>
                </a:solidFill>
                <a:latin typeface="+mn-lt"/>
                <a:ea typeface="+mn-ea"/>
                <a:cs typeface="+mn-cs"/>
              </a:rPr>
              <a:t>to</a:t>
            </a:r>
            <a:r>
              <a:rPr lang="en-US" sz="1700" kern="1200" spc="-65">
                <a:solidFill>
                  <a:schemeClr val="tx1"/>
                </a:solidFill>
                <a:latin typeface="+mn-lt"/>
                <a:ea typeface="+mn-ea"/>
                <a:cs typeface="+mn-cs"/>
              </a:rPr>
              <a:t> </a:t>
            </a:r>
            <a:r>
              <a:rPr lang="en-US" sz="1700" kern="1200">
                <a:solidFill>
                  <a:schemeClr val="tx1"/>
                </a:solidFill>
                <a:latin typeface="+mn-lt"/>
                <a:ea typeface="+mn-ea"/>
                <a:cs typeface="+mn-cs"/>
              </a:rPr>
              <a:t>save</a:t>
            </a:r>
            <a:r>
              <a:rPr lang="en-US" sz="1700" kern="1200" spc="-65">
                <a:solidFill>
                  <a:schemeClr val="tx1"/>
                </a:solidFill>
                <a:latin typeface="+mn-lt"/>
                <a:ea typeface="+mn-ea"/>
                <a:cs typeface="+mn-cs"/>
              </a:rPr>
              <a:t> </a:t>
            </a:r>
            <a:r>
              <a:rPr lang="en-US" sz="1700" kern="1200">
                <a:solidFill>
                  <a:schemeClr val="tx1"/>
                </a:solidFill>
                <a:latin typeface="+mn-lt"/>
                <a:ea typeface="+mn-ea"/>
                <a:cs typeface="+mn-cs"/>
              </a:rPr>
              <a:t>data</a:t>
            </a:r>
            <a:r>
              <a:rPr lang="en-US" sz="1700" kern="1200" spc="-65">
                <a:solidFill>
                  <a:schemeClr val="tx1"/>
                </a:solidFill>
                <a:latin typeface="+mn-lt"/>
                <a:ea typeface="+mn-ea"/>
                <a:cs typeface="+mn-cs"/>
              </a:rPr>
              <a:t> </a:t>
            </a:r>
            <a:r>
              <a:rPr lang="en-US" sz="1700" kern="1200">
                <a:solidFill>
                  <a:schemeClr val="tx1"/>
                </a:solidFill>
                <a:latin typeface="+mn-lt"/>
                <a:ea typeface="+mn-ea"/>
                <a:cs typeface="+mn-cs"/>
              </a:rPr>
              <a:t>on</a:t>
            </a:r>
            <a:r>
              <a:rPr lang="en-US" sz="1700" kern="1200" spc="-60">
                <a:solidFill>
                  <a:schemeClr val="tx1"/>
                </a:solidFill>
                <a:latin typeface="+mn-lt"/>
                <a:ea typeface="+mn-ea"/>
                <a:cs typeface="+mn-cs"/>
              </a:rPr>
              <a:t> </a:t>
            </a:r>
            <a:r>
              <a:rPr lang="en-US" sz="1700" kern="1200">
                <a:solidFill>
                  <a:schemeClr val="tx1"/>
                </a:solidFill>
                <a:latin typeface="+mn-lt"/>
                <a:ea typeface="+mn-ea"/>
                <a:cs typeface="+mn-cs"/>
              </a:rPr>
              <a:t>cloud's</a:t>
            </a:r>
            <a:r>
              <a:rPr lang="en-US" sz="1700" kern="1200" spc="-35">
                <a:solidFill>
                  <a:schemeClr val="tx1"/>
                </a:solidFill>
                <a:latin typeface="+mn-lt"/>
                <a:ea typeface="+mn-ea"/>
                <a:cs typeface="+mn-cs"/>
              </a:rPr>
              <a:t> </a:t>
            </a:r>
            <a:r>
              <a:rPr lang="en-US" sz="1700" kern="1200" spc="-10">
                <a:solidFill>
                  <a:schemeClr val="tx1"/>
                </a:solidFill>
                <a:latin typeface="+mn-lt"/>
                <a:ea typeface="+mn-ea"/>
                <a:cs typeface="+mn-cs"/>
              </a:rPr>
              <a:t>server.</a:t>
            </a:r>
            <a:endParaRPr lang="en-US" sz="1700" kern="1200">
              <a:solidFill>
                <a:schemeClr val="tx1"/>
              </a:solidFill>
              <a:latin typeface="+mn-lt"/>
              <a:ea typeface="+mn-ea"/>
              <a:cs typeface="+mn-cs"/>
            </a:endParaRPr>
          </a:p>
          <a:p>
            <a:pPr marL="756285" marR="107950" lvl="1" indent="-228600" algn="l" rtl="0">
              <a:lnSpc>
                <a:spcPct val="90000"/>
              </a:lnSpc>
              <a:spcBef>
                <a:spcPts val="500"/>
              </a:spcBef>
              <a:buFont typeface="Arial" panose="020B0604020202020204" pitchFamily="34" charset="0"/>
              <a:buChar char="•"/>
              <a:tabLst>
                <a:tab pos="756285" algn="l"/>
              </a:tabLst>
            </a:pPr>
            <a:r>
              <a:rPr lang="en-US" sz="1700" kern="1200">
                <a:solidFill>
                  <a:schemeClr val="tx1"/>
                </a:solidFill>
                <a:latin typeface="+mn-lt"/>
                <a:ea typeface="+mn-ea"/>
                <a:cs typeface="+mn-cs"/>
              </a:rPr>
              <a:t>Consumer</a:t>
            </a:r>
            <a:r>
              <a:rPr lang="en-US" sz="1700" kern="1200" spc="-65">
                <a:solidFill>
                  <a:schemeClr val="tx1"/>
                </a:solidFill>
                <a:latin typeface="+mn-lt"/>
                <a:ea typeface="+mn-ea"/>
                <a:cs typeface="+mn-cs"/>
              </a:rPr>
              <a:t> </a:t>
            </a:r>
            <a:r>
              <a:rPr lang="en-US" sz="1700" kern="1200">
                <a:solidFill>
                  <a:schemeClr val="tx1"/>
                </a:solidFill>
                <a:latin typeface="+mn-lt"/>
                <a:ea typeface="+mn-ea"/>
                <a:cs typeface="+mn-cs"/>
              </a:rPr>
              <a:t>issues</a:t>
            </a:r>
            <a:r>
              <a:rPr lang="en-US" sz="1700" kern="1200" spc="-65">
                <a:solidFill>
                  <a:schemeClr val="tx1"/>
                </a:solidFill>
                <a:latin typeface="+mn-lt"/>
                <a:ea typeface="+mn-ea"/>
                <a:cs typeface="+mn-cs"/>
              </a:rPr>
              <a:t> </a:t>
            </a:r>
            <a:r>
              <a:rPr lang="en-US" sz="1700" kern="1200" spc="-20">
                <a:solidFill>
                  <a:schemeClr val="tx1"/>
                </a:solidFill>
                <a:latin typeface="+mn-lt"/>
                <a:ea typeface="+mn-ea"/>
                <a:cs typeface="+mn-cs"/>
              </a:rPr>
              <a:t>administrative</a:t>
            </a:r>
            <a:r>
              <a:rPr lang="en-US" sz="1700" kern="1200" spc="-65">
                <a:solidFill>
                  <a:schemeClr val="tx1"/>
                </a:solidFill>
                <a:latin typeface="+mn-lt"/>
                <a:ea typeface="+mn-ea"/>
                <a:cs typeface="+mn-cs"/>
              </a:rPr>
              <a:t> </a:t>
            </a:r>
            <a:r>
              <a:rPr lang="en-US" sz="1700" kern="1200">
                <a:solidFill>
                  <a:schemeClr val="tx1"/>
                </a:solidFill>
                <a:latin typeface="+mn-lt"/>
                <a:ea typeface="+mn-ea"/>
                <a:cs typeface="+mn-cs"/>
              </a:rPr>
              <a:t>command</a:t>
            </a:r>
            <a:r>
              <a:rPr lang="en-US" sz="1700" kern="1200" spc="-65">
                <a:solidFill>
                  <a:schemeClr val="tx1"/>
                </a:solidFill>
                <a:latin typeface="+mn-lt"/>
                <a:ea typeface="+mn-ea"/>
                <a:cs typeface="+mn-cs"/>
              </a:rPr>
              <a:t> </a:t>
            </a:r>
            <a:r>
              <a:rPr lang="en-US" sz="1700" kern="1200">
                <a:solidFill>
                  <a:schemeClr val="tx1"/>
                </a:solidFill>
                <a:latin typeface="+mn-lt"/>
                <a:ea typeface="+mn-ea"/>
                <a:cs typeface="+mn-cs"/>
              </a:rPr>
              <a:t>to</a:t>
            </a:r>
            <a:r>
              <a:rPr lang="en-US" sz="1700" kern="1200" spc="-90">
                <a:solidFill>
                  <a:schemeClr val="tx1"/>
                </a:solidFill>
                <a:latin typeface="+mn-lt"/>
                <a:ea typeface="+mn-ea"/>
                <a:cs typeface="+mn-cs"/>
              </a:rPr>
              <a:t> </a:t>
            </a:r>
            <a:r>
              <a:rPr lang="en-US" sz="1700" kern="1200">
                <a:solidFill>
                  <a:schemeClr val="tx1"/>
                </a:solidFill>
                <a:latin typeface="+mn-lt"/>
                <a:ea typeface="+mn-ea"/>
                <a:cs typeface="+mn-cs"/>
              </a:rPr>
              <a:t>virtual</a:t>
            </a:r>
            <a:r>
              <a:rPr lang="en-US" sz="1700" kern="1200" spc="-95">
                <a:solidFill>
                  <a:schemeClr val="tx1"/>
                </a:solidFill>
                <a:latin typeface="+mn-lt"/>
                <a:ea typeface="+mn-ea"/>
                <a:cs typeface="+mn-cs"/>
              </a:rPr>
              <a:t> </a:t>
            </a:r>
            <a:r>
              <a:rPr lang="en-US" sz="1700" kern="1200" spc="-10">
                <a:solidFill>
                  <a:schemeClr val="tx1"/>
                </a:solidFill>
                <a:latin typeface="+mn-lt"/>
                <a:ea typeface="+mn-ea"/>
                <a:cs typeface="+mn-cs"/>
              </a:rPr>
              <a:t>machines </a:t>
            </a:r>
            <a:r>
              <a:rPr lang="en-US" sz="1700" kern="1200">
                <a:solidFill>
                  <a:schemeClr val="tx1"/>
                </a:solidFill>
                <a:latin typeface="+mn-lt"/>
                <a:ea typeface="+mn-ea"/>
                <a:cs typeface="+mn-cs"/>
              </a:rPr>
              <a:t>they</a:t>
            </a:r>
            <a:r>
              <a:rPr lang="en-US" sz="1700" kern="1200" spc="-60">
                <a:solidFill>
                  <a:schemeClr val="tx1"/>
                </a:solidFill>
                <a:latin typeface="+mn-lt"/>
                <a:ea typeface="+mn-ea"/>
                <a:cs typeface="+mn-cs"/>
              </a:rPr>
              <a:t> </a:t>
            </a:r>
            <a:r>
              <a:rPr lang="en-US" sz="1700" kern="1200">
                <a:solidFill>
                  <a:schemeClr val="tx1"/>
                </a:solidFill>
                <a:latin typeface="+mn-lt"/>
                <a:ea typeface="+mn-ea"/>
                <a:cs typeface="+mn-cs"/>
              </a:rPr>
              <a:t>owned</a:t>
            </a:r>
            <a:r>
              <a:rPr lang="en-US" sz="1700" kern="1200" spc="-45">
                <a:solidFill>
                  <a:schemeClr val="tx1"/>
                </a:solidFill>
                <a:latin typeface="+mn-lt"/>
                <a:ea typeface="+mn-ea"/>
                <a:cs typeface="+mn-cs"/>
              </a:rPr>
              <a:t> </a:t>
            </a:r>
            <a:r>
              <a:rPr lang="en-US" sz="1700" kern="1200">
                <a:solidFill>
                  <a:schemeClr val="tx1"/>
                </a:solidFill>
                <a:latin typeface="+mn-lt"/>
                <a:ea typeface="+mn-ea"/>
                <a:cs typeface="+mn-cs"/>
              </a:rPr>
              <a:t>to</a:t>
            </a:r>
            <a:r>
              <a:rPr lang="en-US" sz="1700" kern="1200" spc="-65">
                <a:solidFill>
                  <a:schemeClr val="tx1"/>
                </a:solidFill>
                <a:latin typeface="+mn-lt"/>
                <a:ea typeface="+mn-ea"/>
                <a:cs typeface="+mn-cs"/>
              </a:rPr>
              <a:t> </a:t>
            </a:r>
            <a:r>
              <a:rPr lang="en-US" sz="1700" kern="1200">
                <a:solidFill>
                  <a:schemeClr val="tx1"/>
                </a:solidFill>
                <a:latin typeface="+mn-lt"/>
                <a:ea typeface="+mn-ea"/>
                <a:cs typeface="+mn-cs"/>
              </a:rPr>
              <a:t>start</a:t>
            </a:r>
            <a:r>
              <a:rPr lang="en-US" sz="1700" kern="1200" spc="-50">
                <a:solidFill>
                  <a:schemeClr val="tx1"/>
                </a:solidFill>
                <a:latin typeface="+mn-lt"/>
                <a:ea typeface="+mn-ea"/>
                <a:cs typeface="+mn-cs"/>
              </a:rPr>
              <a:t> </a:t>
            </a:r>
            <a:r>
              <a:rPr lang="en-US" sz="1700" kern="1200">
                <a:solidFill>
                  <a:schemeClr val="tx1"/>
                </a:solidFill>
                <a:latin typeface="+mn-lt"/>
                <a:ea typeface="+mn-ea"/>
                <a:cs typeface="+mn-cs"/>
              </a:rPr>
              <a:t>web</a:t>
            </a:r>
            <a:r>
              <a:rPr lang="en-US" sz="1700" kern="1200" spc="-65">
                <a:solidFill>
                  <a:schemeClr val="tx1"/>
                </a:solidFill>
                <a:latin typeface="+mn-lt"/>
                <a:ea typeface="+mn-ea"/>
                <a:cs typeface="+mn-cs"/>
              </a:rPr>
              <a:t> </a:t>
            </a:r>
            <a:r>
              <a:rPr lang="en-US" sz="1700" kern="1200">
                <a:solidFill>
                  <a:schemeClr val="tx1"/>
                </a:solidFill>
                <a:latin typeface="+mn-lt"/>
                <a:ea typeface="+mn-ea"/>
                <a:cs typeface="+mn-cs"/>
              </a:rPr>
              <a:t>server</a:t>
            </a:r>
            <a:r>
              <a:rPr lang="en-US" sz="1700" kern="1200" spc="-55">
                <a:solidFill>
                  <a:schemeClr val="tx1"/>
                </a:solidFill>
                <a:latin typeface="+mn-lt"/>
                <a:ea typeface="+mn-ea"/>
                <a:cs typeface="+mn-cs"/>
              </a:rPr>
              <a:t> </a:t>
            </a:r>
            <a:r>
              <a:rPr lang="en-US" sz="1700" kern="1200">
                <a:solidFill>
                  <a:schemeClr val="tx1"/>
                </a:solidFill>
                <a:latin typeface="+mn-lt"/>
                <a:ea typeface="+mn-ea"/>
                <a:cs typeface="+mn-cs"/>
              </a:rPr>
              <a:t>or</a:t>
            </a:r>
            <a:r>
              <a:rPr lang="en-US" sz="1700" kern="1200" spc="-60">
                <a:solidFill>
                  <a:schemeClr val="tx1"/>
                </a:solidFill>
                <a:latin typeface="+mn-lt"/>
                <a:ea typeface="+mn-ea"/>
                <a:cs typeface="+mn-cs"/>
              </a:rPr>
              <a:t> </a:t>
            </a:r>
            <a:r>
              <a:rPr lang="en-US" sz="1700" kern="1200">
                <a:solidFill>
                  <a:schemeClr val="tx1"/>
                </a:solidFill>
                <a:latin typeface="+mn-lt"/>
                <a:ea typeface="+mn-ea"/>
                <a:cs typeface="+mn-cs"/>
              </a:rPr>
              <a:t>installing</a:t>
            </a:r>
            <a:r>
              <a:rPr lang="en-US" sz="1700" kern="1200" spc="-25">
                <a:solidFill>
                  <a:schemeClr val="tx1"/>
                </a:solidFill>
                <a:latin typeface="+mn-lt"/>
                <a:ea typeface="+mn-ea"/>
                <a:cs typeface="+mn-cs"/>
              </a:rPr>
              <a:t> </a:t>
            </a:r>
            <a:r>
              <a:rPr lang="en-US" sz="1700" kern="1200">
                <a:solidFill>
                  <a:schemeClr val="tx1"/>
                </a:solidFill>
                <a:latin typeface="+mn-lt"/>
                <a:ea typeface="+mn-ea"/>
                <a:cs typeface="+mn-cs"/>
              </a:rPr>
              <a:t>new</a:t>
            </a:r>
            <a:r>
              <a:rPr lang="en-US" sz="1700" kern="1200" spc="-65">
                <a:solidFill>
                  <a:schemeClr val="tx1"/>
                </a:solidFill>
                <a:latin typeface="+mn-lt"/>
                <a:ea typeface="+mn-ea"/>
                <a:cs typeface="+mn-cs"/>
              </a:rPr>
              <a:t> </a:t>
            </a:r>
            <a:r>
              <a:rPr lang="en-US" sz="1700" kern="1200" spc="-10">
                <a:solidFill>
                  <a:schemeClr val="tx1"/>
                </a:solidFill>
                <a:latin typeface="+mn-lt"/>
                <a:ea typeface="+mn-ea"/>
                <a:cs typeface="+mn-cs"/>
              </a:rPr>
              <a:t>applications.</a:t>
            </a:r>
            <a:endParaRPr lang="en-US" sz="1700" kern="1200">
              <a:solidFill>
                <a:schemeClr val="tx1"/>
              </a:solidFill>
              <a:latin typeface="+mn-lt"/>
              <a:ea typeface="+mn-ea"/>
              <a:cs typeface="+mn-cs"/>
            </a:endParaRPr>
          </a:p>
        </p:txBody>
      </p:sp>
      <p:pic>
        <p:nvPicPr>
          <p:cNvPr id="7" name="Picture 6" descr="Illuminated server room panel">
            <a:extLst>
              <a:ext uri="{FF2B5EF4-FFF2-40B4-BE49-F238E27FC236}">
                <a16:creationId xmlns:a16="http://schemas.microsoft.com/office/drawing/2014/main" id="{49C4D043-3D63-563F-1154-43BFB5A7FA9F}"/>
              </a:ext>
            </a:extLst>
          </p:cNvPr>
          <p:cNvPicPr>
            <a:picLocks noChangeAspect="1"/>
          </p:cNvPicPr>
          <p:nvPr/>
        </p:nvPicPr>
        <p:blipFill>
          <a:blip r:embed="rId2"/>
          <a:srcRect l="12884" r="20163"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object 5"/>
          <p:cNvSpPr txBox="1">
            <a:spLocks noGrp="1"/>
          </p:cNvSpPr>
          <p:nvPr>
            <p:ph type="sldNum" sz="quarter" idx="7"/>
          </p:nvPr>
        </p:nvSpPr>
        <p:spPr>
          <a:xfrm>
            <a:off x="10439400" y="6356350"/>
            <a:ext cx="914400" cy="365125"/>
          </a:xfrm>
          <a:prstGeom prst="rect">
            <a:avLst/>
          </a:prstGeom>
        </p:spPr>
        <p:txBody>
          <a:bodyPr vert="horz" lIns="91440" tIns="45720" rIns="91440" bIns="45720" rtlCol="0" anchor="ctr">
            <a:normAutofit/>
          </a:bodyPr>
          <a:lstStyle/>
          <a:p>
            <a:pPr algn="r" rtl="0">
              <a:spcAft>
                <a:spcPts val="600"/>
              </a:spcAft>
              <a:defRPr/>
            </a:pPr>
            <a:fld id="{81D60167-4931-47E6-BA6A-407CBD079E47}" type="slidenum">
              <a:rPr lang="en-US" kern="1200">
                <a:solidFill>
                  <a:srgbClr val="FFFFFF"/>
                </a:solidFill>
                <a:ea typeface="+mn-ea"/>
                <a:cs typeface="+mn-cs"/>
              </a:rPr>
              <a:pPr algn="r" rtl="0">
                <a:spcAft>
                  <a:spcPts val="600"/>
                </a:spcAft>
                <a:defRPr/>
              </a:pPr>
              <a:t>24</a:t>
            </a:fld>
            <a:endParaRPr lang="en-US" kern="1200">
              <a:solidFill>
                <a:srgbClr val="FFFFFF"/>
              </a:solidFill>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lang="en-AU" spc="-25" smtClean="0"/>
              <a:t>25</a:t>
            </a:fld>
            <a:endParaRPr lang="en-AU" spc="-25" dirty="0"/>
          </a:p>
        </p:txBody>
      </p:sp>
      <p:sp>
        <p:nvSpPr>
          <p:cNvPr id="2" name="object 2"/>
          <p:cNvSpPr txBox="1">
            <a:spLocks noGrp="1"/>
          </p:cNvSpPr>
          <p:nvPr>
            <p:ph type="title"/>
          </p:nvPr>
        </p:nvSpPr>
        <p:spPr>
          <a:xfrm>
            <a:off x="916939" y="307924"/>
            <a:ext cx="10062210" cy="1301115"/>
          </a:xfrm>
          <a:prstGeom prst="rect">
            <a:avLst/>
          </a:prstGeom>
        </p:spPr>
        <p:txBody>
          <a:bodyPr vert="horz" wrap="square" lIns="0" tIns="89535" rIns="0" bIns="0" rtlCol="0">
            <a:spAutoFit/>
          </a:bodyPr>
          <a:lstStyle/>
          <a:p>
            <a:pPr marL="12700" marR="5080">
              <a:lnSpc>
                <a:spcPts val="4750"/>
              </a:lnSpc>
              <a:spcBef>
                <a:spcPts val="705"/>
              </a:spcBef>
            </a:pPr>
            <a:r>
              <a:rPr lang="en-AU"/>
              <a:t>Flexibility</a:t>
            </a:r>
            <a:r>
              <a:rPr lang="en-AU" spc="-80"/>
              <a:t> </a:t>
            </a:r>
            <a:r>
              <a:rPr lang="en-AU"/>
              <a:t>and</a:t>
            </a:r>
            <a:r>
              <a:rPr lang="en-AU" spc="-80"/>
              <a:t> </a:t>
            </a:r>
            <a:r>
              <a:rPr lang="en-AU" spc="-10"/>
              <a:t>Efficient</a:t>
            </a:r>
            <a:r>
              <a:rPr lang="en-AU" spc="-80"/>
              <a:t> </a:t>
            </a:r>
            <a:r>
              <a:rPr lang="en-AU"/>
              <a:t>Renting</a:t>
            </a:r>
            <a:r>
              <a:rPr lang="en-AU" spc="-80"/>
              <a:t> </a:t>
            </a:r>
            <a:r>
              <a:rPr lang="en-AU"/>
              <a:t>of</a:t>
            </a:r>
            <a:r>
              <a:rPr lang="en-AU" spc="-80"/>
              <a:t> </a:t>
            </a:r>
            <a:r>
              <a:rPr lang="en-AU" spc="-10"/>
              <a:t>Computing Resources</a:t>
            </a:r>
            <a:endParaRPr lang="en-AU" spc="-10" dirty="0"/>
          </a:p>
        </p:txBody>
      </p:sp>
      <p:graphicFrame>
        <p:nvGraphicFramePr>
          <p:cNvPr id="15" name="object 3">
            <a:extLst>
              <a:ext uri="{FF2B5EF4-FFF2-40B4-BE49-F238E27FC236}">
                <a16:creationId xmlns:a16="http://schemas.microsoft.com/office/drawing/2014/main" id="{8522D230-45D9-EDC3-B3F5-47EBB2D792B7}"/>
              </a:ext>
            </a:extLst>
          </p:cNvPr>
          <p:cNvGraphicFramePr/>
          <p:nvPr>
            <p:extLst>
              <p:ext uri="{D42A27DB-BD31-4B8C-83A1-F6EECF244321}">
                <p14:modId xmlns:p14="http://schemas.microsoft.com/office/powerpoint/2010/main" val="4137413277"/>
              </p:ext>
            </p:extLst>
          </p:nvPr>
        </p:nvGraphicFramePr>
        <p:xfrm>
          <a:off x="916939" y="1765757"/>
          <a:ext cx="10340975" cy="42157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object 2"/>
          <p:cNvSpPr txBox="1">
            <a:spLocks noGrp="1"/>
          </p:cNvSpPr>
          <p:nvPr>
            <p:ph type="title"/>
          </p:nvPr>
        </p:nvSpPr>
        <p:spPr>
          <a:xfrm>
            <a:off x="479394" y="1070800"/>
            <a:ext cx="3939688" cy="5583126"/>
          </a:xfrm>
          <a:prstGeom prst="rect">
            <a:avLst/>
          </a:prstGeom>
        </p:spPr>
        <p:txBody>
          <a:bodyPr vert="horz" lIns="91440" tIns="45720" rIns="91440" bIns="45720" rtlCol="0" anchor="ctr">
            <a:normAutofit/>
          </a:bodyPr>
          <a:lstStyle/>
          <a:p>
            <a:pPr marL="12700" marR="5080" algn="r" rtl="0">
              <a:lnSpc>
                <a:spcPct val="90000"/>
              </a:lnSpc>
              <a:spcBef>
                <a:spcPct val="0"/>
              </a:spcBef>
            </a:pPr>
            <a:r>
              <a:rPr lang="en-US" kern="1200" spc="-10">
                <a:solidFill>
                  <a:schemeClr val="tx1"/>
                </a:solidFill>
                <a:latin typeface="+mj-lt"/>
                <a:ea typeface="+mj-ea"/>
                <a:cs typeface="+mj-cs"/>
              </a:rPr>
              <a:t>Portability</a:t>
            </a:r>
            <a:r>
              <a:rPr lang="en-US" kern="1200" spc="-65">
                <a:solidFill>
                  <a:schemeClr val="tx1"/>
                </a:solidFill>
                <a:latin typeface="+mj-lt"/>
                <a:ea typeface="+mj-ea"/>
                <a:cs typeface="+mj-cs"/>
              </a:rPr>
              <a:t> </a:t>
            </a:r>
            <a:r>
              <a:rPr lang="en-US" kern="1200">
                <a:solidFill>
                  <a:schemeClr val="tx1"/>
                </a:solidFill>
                <a:latin typeface="+mj-lt"/>
                <a:ea typeface="+mj-ea"/>
                <a:cs typeface="+mj-cs"/>
              </a:rPr>
              <a:t>and</a:t>
            </a:r>
            <a:r>
              <a:rPr lang="en-US" kern="1200" spc="-55">
                <a:solidFill>
                  <a:schemeClr val="tx1"/>
                </a:solidFill>
                <a:latin typeface="+mj-lt"/>
                <a:ea typeface="+mj-ea"/>
                <a:cs typeface="+mj-cs"/>
              </a:rPr>
              <a:t> </a:t>
            </a:r>
            <a:r>
              <a:rPr lang="en-US" kern="1200" spc="-20">
                <a:solidFill>
                  <a:schemeClr val="tx1"/>
                </a:solidFill>
                <a:latin typeface="+mj-lt"/>
                <a:ea typeface="+mj-ea"/>
                <a:cs typeface="+mj-cs"/>
              </a:rPr>
              <a:t>Interoperability</a:t>
            </a:r>
            <a:r>
              <a:rPr lang="en-US" kern="1200" spc="-80">
                <a:solidFill>
                  <a:schemeClr val="tx1"/>
                </a:solidFill>
                <a:latin typeface="+mj-lt"/>
                <a:ea typeface="+mj-ea"/>
                <a:cs typeface="+mj-cs"/>
              </a:rPr>
              <a:t> </a:t>
            </a:r>
            <a:r>
              <a:rPr lang="en-US" kern="1200">
                <a:solidFill>
                  <a:schemeClr val="tx1"/>
                </a:solidFill>
                <a:latin typeface="+mj-lt"/>
                <a:ea typeface="+mj-ea"/>
                <a:cs typeface="+mj-cs"/>
              </a:rPr>
              <a:t>with</a:t>
            </a:r>
            <a:r>
              <a:rPr lang="en-US" kern="1200" spc="-65">
                <a:solidFill>
                  <a:schemeClr val="tx1"/>
                </a:solidFill>
                <a:latin typeface="+mj-lt"/>
                <a:ea typeface="+mj-ea"/>
                <a:cs typeface="+mj-cs"/>
              </a:rPr>
              <a:t> </a:t>
            </a:r>
            <a:r>
              <a:rPr lang="en-US" kern="1200" spc="-10">
                <a:solidFill>
                  <a:schemeClr val="tx1"/>
                </a:solidFill>
                <a:latin typeface="+mj-lt"/>
                <a:ea typeface="+mj-ea"/>
                <a:cs typeface="+mj-cs"/>
              </a:rPr>
              <a:t>Legacy Application</a:t>
            </a:r>
          </a:p>
        </p:txBody>
      </p:sp>
      <p:sp>
        <p:nvSpPr>
          <p:cNvPr id="5" name="object 5"/>
          <p:cNvSpPr txBox="1">
            <a:spLocks noGrp="1"/>
          </p:cNvSpPr>
          <p:nvPr>
            <p:ph type="sldNum" sz="quarter" idx="7"/>
          </p:nvPr>
        </p:nvSpPr>
        <p:spPr>
          <a:xfrm>
            <a:off x="8610600" y="32040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alpha val="60000"/>
                  </a:schemeClr>
                </a:solidFill>
                <a:latin typeface="+mn-lt"/>
                <a:ea typeface="+mn-ea"/>
                <a:cs typeface="+mn-cs"/>
              </a:rPr>
              <a:pPr algn="r" rtl="0">
                <a:spcAft>
                  <a:spcPts val="600"/>
                </a:spcAft>
              </a:pPr>
              <a:t>26</a:t>
            </a:fld>
            <a:endParaRPr lang="en-US" kern="1200" spc="-25">
              <a:solidFill>
                <a:schemeClr val="tx1">
                  <a:alpha val="60000"/>
                </a:schemeClr>
              </a:solidFill>
              <a:latin typeface="+mn-lt"/>
              <a:ea typeface="+mn-ea"/>
              <a:cs typeface="+mn-cs"/>
            </a:endParaRPr>
          </a:p>
        </p:txBody>
      </p:sp>
      <p:cxnSp>
        <p:nvCxnSpPr>
          <p:cNvPr id="13" name="Straight Connector 1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object 3">
            <a:extLst>
              <a:ext uri="{FF2B5EF4-FFF2-40B4-BE49-F238E27FC236}">
                <a16:creationId xmlns:a16="http://schemas.microsoft.com/office/drawing/2014/main" id="{37B8B5D0-429B-D809-1E31-5510F7130A63}"/>
              </a:ext>
            </a:extLst>
          </p:cNvPr>
          <p:cNvGraphicFramePr/>
          <p:nvPr>
            <p:extLst>
              <p:ext uri="{D42A27DB-BD31-4B8C-83A1-F6EECF244321}">
                <p14:modId xmlns:p14="http://schemas.microsoft.com/office/powerpoint/2010/main" val="116228919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572493" y="238539"/>
            <a:ext cx="11018520" cy="1434415"/>
          </a:xfrm>
          <a:prstGeom prst="rect">
            <a:avLst/>
          </a:prstGeom>
        </p:spPr>
        <p:txBody>
          <a:bodyPr vert="horz" lIns="91440" tIns="45720" rIns="91440" bIns="45720" rtlCol="0" anchor="b">
            <a:normAutofit/>
          </a:bodyPr>
          <a:lstStyle/>
          <a:p>
            <a:pPr marL="12700" algn="l" rtl="0">
              <a:lnSpc>
                <a:spcPct val="90000"/>
              </a:lnSpc>
              <a:spcBef>
                <a:spcPct val="0"/>
              </a:spcBef>
            </a:pPr>
            <a:r>
              <a:rPr lang="en-US" sz="5400" kern="1200" spc="-10" dirty="0">
                <a:latin typeface="+mj-lt"/>
                <a:cs typeface="+mj-cs"/>
              </a:rPr>
              <a:t>Issues of IaaS</a:t>
            </a:r>
            <a:endParaRPr lang="en-US" sz="5400" kern="1200" dirty="0">
              <a:latin typeface="+mj-lt"/>
              <a:cs typeface="+mj-cs"/>
            </a:endParaRPr>
          </a:p>
        </p:txBody>
      </p:sp>
      <p:sp>
        <p:nvSpPr>
          <p:cNvPr id="1229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572492" y="1907337"/>
            <a:ext cx="7103165" cy="4874463"/>
          </a:xfrm>
          <a:prstGeom prst="rect">
            <a:avLst/>
          </a:prstGeom>
        </p:spPr>
        <p:txBody>
          <a:bodyPr vert="horz" lIns="91440" tIns="45720" rIns="91440" bIns="45720" rtlCol="0" anchor="t">
            <a:normAutofit lnSpcReduction="10000"/>
          </a:bodyPr>
          <a:lstStyle/>
          <a:p>
            <a:pPr marL="240029" marR="29845" indent="-228600" algn="l" rtl="0">
              <a:lnSpc>
                <a:spcPct val="90000"/>
              </a:lnSpc>
              <a:spcBef>
                <a:spcPts val="960"/>
              </a:spcBef>
              <a:buFont typeface="Arial" panose="020B0604020202020204" pitchFamily="34" charset="0"/>
              <a:buChar char="•"/>
              <a:tabLst>
                <a:tab pos="241300" algn="l"/>
              </a:tabLst>
            </a:pPr>
            <a:r>
              <a:rPr lang="en-US" sz="1400" kern="1200" dirty="0">
                <a:solidFill>
                  <a:schemeClr val="tx1"/>
                </a:solidFill>
                <a:latin typeface="+mn-lt"/>
                <a:ea typeface="+mn-ea"/>
                <a:cs typeface="+mn-cs"/>
              </a:rPr>
              <a:t>IaaS</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shares</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issues</a:t>
            </a:r>
            <a:r>
              <a:rPr lang="en-US" sz="1400" kern="1200" spc="-25" dirty="0">
                <a:solidFill>
                  <a:schemeClr val="tx1"/>
                </a:solidFill>
                <a:latin typeface="+mn-lt"/>
                <a:ea typeface="+mn-ea"/>
                <a:cs typeface="+mn-cs"/>
              </a:rPr>
              <a:t> </a:t>
            </a:r>
            <a:r>
              <a:rPr lang="en-US" sz="1400" kern="1200" dirty="0">
                <a:solidFill>
                  <a:schemeClr val="tx1"/>
                </a:solidFill>
                <a:latin typeface="+mn-lt"/>
                <a:ea typeface="+mn-ea"/>
                <a:cs typeface="+mn-cs"/>
              </a:rPr>
              <a:t>with</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PaaS</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and</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SaaS,</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such</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as</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Network</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dependence</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and</a:t>
            </a:r>
            <a:r>
              <a:rPr lang="en-US" sz="1400" kern="1200" spc="-40" dirty="0">
                <a:solidFill>
                  <a:schemeClr val="tx1"/>
                </a:solidFill>
                <a:latin typeface="+mn-lt"/>
                <a:ea typeface="+mn-ea"/>
                <a:cs typeface="+mn-cs"/>
              </a:rPr>
              <a:t> </a:t>
            </a:r>
            <a:r>
              <a:rPr lang="en-US" sz="1400" kern="1200" spc="-10" dirty="0">
                <a:solidFill>
                  <a:schemeClr val="tx1"/>
                </a:solidFill>
                <a:latin typeface="+mn-lt"/>
                <a:ea typeface="+mn-ea"/>
                <a:cs typeface="+mn-cs"/>
              </a:rPr>
              <a:t>browser </a:t>
            </a:r>
            <a:r>
              <a:rPr lang="en-US" sz="1400" kern="1200" dirty="0">
                <a:solidFill>
                  <a:schemeClr val="tx1"/>
                </a:solidFill>
                <a:latin typeface="+mn-lt"/>
                <a:ea typeface="+mn-ea"/>
                <a:cs typeface="+mn-cs"/>
              </a:rPr>
              <a:t>based</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risks.</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It</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also</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have</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some</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specific</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issues</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associated</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with</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it</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such</a:t>
            </a:r>
            <a:r>
              <a:rPr lang="en-US" sz="1400" kern="1200" spc="-45" dirty="0">
                <a:solidFill>
                  <a:schemeClr val="tx1"/>
                </a:solidFill>
                <a:latin typeface="+mn-lt"/>
                <a:ea typeface="+mn-ea"/>
                <a:cs typeface="+mn-cs"/>
              </a:rPr>
              <a:t> </a:t>
            </a:r>
            <a:r>
              <a:rPr lang="en-US" sz="1400" kern="1200" spc="-25" dirty="0">
                <a:solidFill>
                  <a:schemeClr val="tx1"/>
                </a:solidFill>
                <a:latin typeface="+mn-lt"/>
                <a:ea typeface="+mn-ea"/>
                <a:cs typeface="+mn-cs"/>
              </a:rPr>
              <a:t>as:</a:t>
            </a:r>
            <a:endParaRPr lang="en-US" sz="1400" kern="1200" dirty="0">
              <a:solidFill>
                <a:schemeClr val="tx1"/>
              </a:solidFill>
              <a:latin typeface="+mn-lt"/>
              <a:ea typeface="+mn-ea"/>
              <a:cs typeface="+mn-cs"/>
            </a:endParaRPr>
          </a:p>
          <a:p>
            <a:pPr marL="240029" indent="-228600" algn="l" rtl="0">
              <a:lnSpc>
                <a:spcPct val="90000"/>
              </a:lnSpc>
              <a:spcBef>
                <a:spcPts val="135"/>
              </a:spcBef>
              <a:buFont typeface="Arial" panose="020B0604020202020204" pitchFamily="34" charset="0"/>
              <a:buChar char="•"/>
              <a:tabLst>
                <a:tab pos="240029" algn="l"/>
              </a:tabLst>
            </a:pPr>
            <a:r>
              <a:rPr lang="en-US" sz="1400" b="1" kern="1200" dirty="0">
                <a:solidFill>
                  <a:schemeClr val="tx1"/>
                </a:solidFill>
                <a:latin typeface="+mn-lt"/>
                <a:ea typeface="+mn-ea"/>
                <a:cs typeface="+mn-cs"/>
              </a:rPr>
              <a:t>Compatibility</a:t>
            </a:r>
            <a:r>
              <a:rPr lang="en-US" sz="1400" b="1" kern="1200" spc="-60" dirty="0">
                <a:solidFill>
                  <a:schemeClr val="tx1"/>
                </a:solidFill>
                <a:latin typeface="+mn-lt"/>
                <a:ea typeface="+mn-ea"/>
                <a:cs typeface="+mn-cs"/>
              </a:rPr>
              <a:t> </a:t>
            </a:r>
            <a:r>
              <a:rPr lang="en-US" sz="1400" b="1" kern="1200" dirty="0">
                <a:solidFill>
                  <a:schemeClr val="tx1"/>
                </a:solidFill>
                <a:latin typeface="+mn-lt"/>
                <a:ea typeface="+mn-ea"/>
                <a:cs typeface="+mn-cs"/>
              </a:rPr>
              <a:t>with</a:t>
            </a:r>
            <a:r>
              <a:rPr lang="en-US" sz="1400" b="1" kern="1200" spc="-65" dirty="0">
                <a:solidFill>
                  <a:schemeClr val="tx1"/>
                </a:solidFill>
                <a:latin typeface="+mn-lt"/>
                <a:ea typeface="+mn-ea"/>
                <a:cs typeface="+mn-cs"/>
              </a:rPr>
              <a:t> </a:t>
            </a:r>
            <a:r>
              <a:rPr lang="en-US" sz="1400" b="1" kern="1200" dirty="0">
                <a:solidFill>
                  <a:schemeClr val="tx1"/>
                </a:solidFill>
                <a:latin typeface="+mn-lt"/>
                <a:ea typeface="+mn-ea"/>
                <a:cs typeface="+mn-cs"/>
              </a:rPr>
              <a:t>legacy</a:t>
            </a:r>
            <a:r>
              <a:rPr lang="en-US" sz="1400" b="1" kern="1200" spc="-90" dirty="0">
                <a:solidFill>
                  <a:schemeClr val="tx1"/>
                </a:solidFill>
                <a:latin typeface="+mn-lt"/>
                <a:ea typeface="+mn-ea"/>
                <a:cs typeface="+mn-cs"/>
              </a:rPr>
              <a:t> </a:t>
            </a:r>
            <a:r>
              <a:rPr lang="en-US" sz="1400" b="1" kern="1200" dirty="0">
                <a:solidFill>
                  <a:schemeClr val="tx1"/>
                </a:solidFill>
                <a:latin typeface="+mn-lt"/>
                <a:ea typeface="+mn-ea"/>
                <a:cs typeface="+mn-cs"/>
              </a:rPr>
              <a:t>security</a:t>
            </a:r>
            <a:r>
              <a:rPr lang="en-US" sz="1400" b="1" kern="1200" spc="-65" dirty="0">
                <a:solidFill>
                  <a:schemeClr val="tx1"/>
                </a:solidFill>
                <a:latin typeface="+mn-lt"/>
                <a:ea typeface="+mn-ea"/>
                <a:cs typeface="+mn-cs"/>
              </a:rPr>
              <a:t> </a:t>
            </a:r>
            <a:r>
              <a:rPr lang="en-US" sz="1400" b="1" kern="1200" spc="-10" dirty="0">
                <a:solidFill>
                  <a:schemeClr val="tx1"/>
                </a:solidFill>
                <a:latin typeface="+mn-lt"/>
                <a:ea typeface="+mn-ea"/>
                <a:cs typeface="+mn-cs"/>
              </a:rPr>
              <a:t>vulnerabilities</a:t>
            </a:r>
            <a:endParaRPr lang="en-US" sz="1400" kern="1200" dirty="0">
              <a:solidFill>
                <a:schemeClr val="tx1"/>
              </a:solidFill>
              <a:latin typeface="+mn-lt"/>
              <a:ea typeface="+mn-ea"/>
              <a:cs typeface="+mn-cs"/>
            </a:endParaRPr>
          </a:p>
          <a:p>
            <a:pPr marL="698500" marR="220979" lvl="1" indent="-228600" algn="l" rtl="0">
              <a:lnSpc>
                <a:spcPct val="90000"/>
              </a:lnSpc>
              <a:spcBef>
                <a:spcPts val="615"/>
              </a:spcBef>
              <a:buFont typeface="Arial" panose="020B0604020202020204" pitchFamily="34" charset="0"/>
              <a:buChar char="•"/>
              <a:tabLst>
                <a:tab pos="698500" algn="l"/>
              </a:tabLst>
            </a:pPr>
            <a:r>
              <a:rPr lang="en-US" sz="1400" kern="1200" dirty="0">
                <a:solidFill>
                  <a:schemeClr val="tx1"/>
                </a:solidFill>
                <a:latin typeface="+mn-lt"/>
                <a:ea typeface="+mn-ea"/>
                <a:cs typeface="+mn-cs"/>
              </a:rPr>
              <a:t>Because</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IaaS</a:t>
            </a:r>
            <a:r>
              <a:rPr lang="en-US" sz="1400" kern="1200" spc="-50" dirty="0">
                <a:solidFill>
                  <a:schemeClr val="tx1"/>
                </a:solidFill>
                <a:latin typeface="+mn-lt"/>
                <a:ea typeface="+mn-ea"/>
                <a:cs typeface="+mn-cs"/>
              </a:rPr>
              <a:t> </a:t>
            </a:r>
            <a:r>
              <a:rPr lang="en-US" sz="1400" kern="1200" spc="-10" dirty="0">
                <a:solidFill>
                  <a:schemeClr val="tx1"/>
                </a:solidFill>
                <a:latin typeface="+mn-lt"/>
                <a:ea typeface="+mn-ea"/>
                <a:cs typeface="+mn-cs"/>
              </a:rPr>
              <a:t>offers</a:t>
            </a:r>
            <a:r>
              <a:rPr lang="en-US" sz="1400" kern="1200" spc="-30" dirty="0">
                <a:solidFill>
                  <a:schemeClr val="tx1"/>
                </a:solidFill>
                <a:latin typeface="+mn-lt"/>
                <a:ea typeface="+mn-ea"/>
                <a:cs typeface="+mn-cs"/>
              </a:rPr>
              <a:t> </a:t>
            </a:r>
            <a:r>
              <a:rPr lang="en-US" sz="1400" kern="1200" dirty="0">
                <a:solidFill>
                  <a:schemeClr val="tx1"/>
                </a:solidFill>
                <a:latin typeface="+mn-lt"/>
                <a:ea typeface="+mn-ea"/>
                <a:cs typeface="+mn-cs"/>
              </a:rPr>
              <a:t>the</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consumer</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to</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run</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legacy</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software</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in</a:t>
            </a:r>
            <a:r>
              <a:rPr lang="en-US" sz="1400" kern="1200" spc="-45" dirty="0">
                <a:solidFill>
                  <a:schemeClr val="tx1"/>
                </a:solidFill>
                <a:latin typeface="+mn-lt"/>
                <a:ea typeface="+mn-ea"/>
                <a:cs typeface="+mn-cs"/>
              </a:rPr>
              <a:t> </a:t>
            </a:r>
            <a:r>
              <a:rPr lang="en-US" sz="1400" kern="1200" spc="-10" dirty="0">
                <a:solidFill>
                  <a:schemeClr val="tx1"/>
                </a:solidFill>
                <a:latin typeface="+mn-lt"/>
                <a:ea typeface="+mn-ea"/>
                <a:cs typeface="+mn-cs"/>
              </a:rPr>
              <a:t>provider's</a:t>
            </a:r>
            <a:r>
              <a:rPr lang="en-US" sz="1400" kern="1200" spc="-45" dirty="0">
                <a:solidFill>
                  <a:schemeClr val="tx1"/>
                </a:solidFill>
                <a:latin typeface="+mn-lt"/>
                <a:ea typeface="+mn-ea"/>
                <a:cs typeface="+mn-cs"/>
              </a:rPr>
              <a:t> </a:t>
            </a:r>
            <a:r>
              <a:rPr lang="en-US" sz="1400" kern="1200" spc="-10" dirty="0">
                <a:solidFill>
                  <a:schemeClr val="tx1"/>
                </a:solidFill>
                <a:latin typeface="+mn-lt"/>
                <a:ea typeface="+mn-ea"/>
                <a:cs typeface="+mn-cs"/>
              </a:rPr>
              <a:t>infrastructure, therefore</a:t>
            </a:r>
            <a:r>
              <a:rPr lang="en-US" sz="1400" kern="1200" spc="-60" dirty="0">
                <a:solidFill>
                  <a:schemeClr val="tx1"/>
                </a:solidFill>
                <a:latin typeface="+mn-lt"/>
                <a:ea typeface="+mn-ea"/>
                <a:cs typeface="+mn-cs"/>
              </a:rPr>
              <a:t> </a:t>
            </a:r>
            <a:r>
              <a:rPr lang="en-US" sz="1400" kern="1200" dirty="0">
                <a:solidFill>
                  <a:schemeClr val="tx1"/>
                </a:solidFill>
                <a:latin typeface="+mn-lt"/>
                <a:ea typeface="+mn-ea"/>
                <a:cs typeface="+mn-cs"/>
              </a:rPr>
              <a:t>it</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exposes</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consumers</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to</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all</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of</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the</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security</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vulnerabilities</a:t>
            </a:r>
            <a:r>
              <a:rPr lang="en-US" sz="1400" kern="1200" spc="-30" dirty="0">
                <a:solidFill>
                  <a:schemeClr val="tx1"/>
                </a:solidFill>
                <a:latin typeface="+mn-lt"/>
                <a:ea typeface="+mn-ea"/>
                <a:cs typeface="+mn-cs"/>
              </a:rPr>
              <a:t> </a:t>
            </a:r>
            <a:r>
              <a:rPr lang="en-US" sz="1400" kern="1200" dirty="0">
                <a:solidFill>
                  <a:schemeClr val="tx1"/>
                </a:solidFill>
                <a:latin typeface="+mn-lt"/>
                <a:ea typeface="+mn-ea"/>
                <a:cs typeface="+mn-cs"/>
              </a:rPr>
              <a:t>of</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such</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legacy</a:t>
            </a:r>
            <a:r>
              <a:rPr lang="en-US" sz="1400" kern="1200" spc="-55" dirty="0">
                <a:solidFill>
                  <a:schemeClr val="tx1"/>
                </a:solidFill>
                <a:latin typeface="+mn-lt"/>
                <a:ea typeface="+mn-ea"/>
                <a:cs typeface="+mn-cs"/>
              </a:rPr>
              <a:t> </a:t>
            </a:r>
            <a:r>
              <a:rPr lang="en-US" sz="1400" kern="1200" spc="-10" dirty="0">
                <a:solidFill>
                  <a:schemeClr val="tx1"/>
                </a:solidFill>
                <a:latin typeface="+mn-lt"/>
                <a:ea typeface="+mn-ea"/>
                <a:cs typeface="+mn-cs"/>
              </a:rPr>
              <a:t>software.</a:t>
            </a:r>
            <a:endParaRPr lang="en-US" sz="1400" kern="1200" dirty="0">
              <a:solidFill>
                <a:schemeClr val="tx1"/>
              </a:solidFill>
              <a:latin typeface="+mn-lt"/>
              <a:ea typeface="+mn-ea"/>
              <a:cs typeface="+mn-cs"/>
            </a:endParaRPr>
          </a:p>
          <a:p>
            <a:pPr marL="240029" indent="-228600" algn="l" rtl="0">
              <a:lnSpc>
                <a:spcPct val="90000"/>
              </a:lnSpc>
              <a:spcBef>
                <a:spcPts val="130"/>
              </a:spcBef>
              <a:buFont typeface="Arial" panose="020B0604020202020204" pitchFamily="34" charset="0"/>
              <a:buChar char="•"/>
              <a:tabLst>
                <a:tab pos="240029" algn="l"/>
              </a:tabLst>
            </a:pPr>
            <a:r>
              <a:rPr lang="en-US" sz="1400" b="1" kern="1200" dirty="0">
                <a:solidFill>
                  <a:schemeClr val="tx1"/>
                </a:solidFill>
                <a:latin typeface="+mn-lt"/>
                <a:ea typeface="+mn-ea"/>
                <a:cs typeface="+mn-cs"/>
              </a:rPr>
              <a:t>Virtual</a:t>
            </a:r>
            <a:r>
              <a:rPr lang="en-US" sz="1400" b="1" kern="1200" spc="-75" dirty="0">
                <a:solidFill>
                  <a:schemeClr val="tx1"/>
                </a:solidFill>
                <a:latin typeface="+mn-lt"/>
                <a:ea typeface="+mn-ea"/>
                <a:cs typeface="+mn-cs"/>
              </a:rPr>
              <a:t> </a:t>
            </a:r>
            <a:r>
              <a:rPr lang="en-US" sz="1400" b="1" kern="1200" dirty="0">
                <a:solidFill>
                  <a:schemeClr val="tx1"/>
                </a:solidFill>
                <a:latin typeface="+mn-lt"/>
                <a:ea typeface="+mn-ea"/>
                <a:cs typeface="+mn-cs"/>
              </a:rPr>
              <a:t>Machine</a:t>
            </a:r>
            <a:r>
              <a:rPr lang="en-US" sz="1400" b="1" kern="1200" spc="-75" dirty="0">
                <a:solidFill>
                  <a:schemeClr val="tx1"/>
                </a:solidFill>
                <a:latin typeface="+mn-lt"/>
                <a:ea typeface="+mn-ea"/>
                <a:cs typeface="+mn-cs"/>
              </a:rPr>
              <a:t> </a:t>
            </a:r>
            <a:r>
              <a:rPr lang="en-US" sz="1400" b="1" kern="1200" spc="-10" dirty="0">
                <a:solidFill>
                  <a:schemeClr val="tx1"/>
                </a:solidFill>
                <a:latin typeface="+mn-lt"/>
                <a:ea typeface="+mn-ea"/>
                <a:cs typeface="+mn-cs"/>
              </a:rPr>
              <a:t>Sprawl</a:t>
            </a:r>
            <a:endParaRPr lang="en-US" sz="14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400" kern="1200" dirty="0">
                <a:solidFill>
                  <a:schemeClr val="tx1"/>
                </a:solidFill>
                <a:latin typeface="+mn-lt"/>
                <a:ea typeface="+mn-ea"/>
                <a:cs typeface="+mn-cs"/>
              </a:rPr>
              <a:t>The</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VM</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can</a:t>
            </a:r>
            <a:r>
              <a:rPr lang="en-US" sz="1400" kern="1200" spc="-60" dirty="0">
                <a:solidFill>
                  <a:schemeClr val="tx1"/>
                </a:solidFill>
                <a:latin typeface="+mn-lt"/>
                <a:ea typeface="+mn-ea"/>
                <a:cs typeface="+mn-cs"/>
              </a:rPr>
              <a:t> </a:t>
            </a:r>
            <a:r>
              <a:rPr lang="en-US" sz="1400" kern="1200" dirty="0">
                <a:solidFill>
                  <a:schemeClr val="tx1"/>
                </a:solidFill>
                <a:latin typeface="+mn-lt"/>
                <a:ea typeface="+mn-ea"/>
                <a:cs typeface="+mn-cs"/>
              </a:rPr>
              <a:t>become</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out</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of</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date</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with</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respect</a:t>
            </a:r>
            <a:r>
              <a:rPr lang="en-US" sz="1400" kern="1200" spc="-25" dirty="0">
                <a:solidFill>
                  <a:schemeClr val="tx1"/>
                </a:solidFill>
                <a:latin typeface="+mn-lt"/>
                <a:ea typeface="+mn-ea"/>
                <a:cs typeface="+mn-cs"/>
              </a:rPr>
              <a:t> </a:t>
            </a:r>
            <a:r>
              <a:rPr lang="en-US" sz="1400" kern="1200" dirty="0">
                <a:solidFill>
                  <a:schemeClr val="tx1"/>
                </a:solidFill>
                <a:latin typeface="+mn-lt"/>
                <a:ea typeface="+mn-ea"/>
                <a:cs typeface="+mn-cs"/>
              </a:rPr>
              <a:t>to</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security</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updates</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because</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IaaS</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allows</a:t>
            </a:r>
            <a:r>
              <a:rPr lang="en-US" sz="1400" kern="1200" spc="-35" dirty="0">
                <a:solidFill>
                  <a:schemeClr val="tx1"/>
                </a:solidFill>
                <a:latin typeface="+mn-lt"/>
                <a:ea typeface="+mn-ea"/>
                <a:cs typeface="+mn-cs"/>
              </a:rPr>
              <a:t> </a:t>
            </a:r>
            <a:r>
              <a:rPr lang="en-US" sz="1400" kern="1200" spc="-25" dirty="0">
                <a:solidFill>
                  <a:schemeClr val="tx1"/>
                </a:solidFill>
                <a:latin typeface="+mn-lt"/>
                <a:ea typeface="+mn-ea"/>
                <a:cs typeface="+mn-cs"/>
              </a:rPr>
              <a:t>the</a:t>
            </a:r>
            <a:endParaRPr lang="en-US" sz="1400" kern="1200" dirty="0">
              <a:solidFill>
                <a:schemeClr val="tx1"/>
              </a:solidFill>
              <a:latin typeface="+mn-lt"/>
              <a:ea typeface="+mn-ea"/>
              <a:cs typeface="+mn-cs"/>
            </a:endParaRPr>
          </a:p>
          <a:p>
            <a:pPr marL="698500" marR="96520" indent="-228600" algn="l" rtl="0">
              <a:lnSpc>
                <a:spcPct val="90000"/>
              </a:lnSpc>
              <a:spcBef>
                <a:spcPts val="360"/>
              </a:spcBef>
              <a:buFont typeface="Arial" panose="020B0604020202020204" pitchFamily="34" charset="0"/>
              <a:buChar char="•"/>
            </a:pPr>
            <a:r>
              <a:rPr lang="en-US" sz="1400" kern="1200" dirty="0">
                <a:solidFill>
                  <a:schemeClr val="tx1"/>
                </a:solidFill>
                <a:latin typeface="+mn-lt"/>
                <a:ea typeface="+mn-ea"/>
                <a:cs typeface="+mn-cs"/>
              </a:rPr>
              <a:t>consumer</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to</a:t>
            </a:r>
            <a:r>
              <a:rPr lang="en-US" sz="1400" kern="1200" spc="-40" dirty="0">
                <a:solidFill>
                  <a:schemeClr val="tx1"/>
                </a:solidFill>
                <a:latin typeface="+mn-lt"/>
                <a:ea typeface="+mn-ea"/>
                <a:cs typeface="+mn-cs"/>
              </a:rPr>
              <a:t> </a:t>
            </a:r>
            <a:r>
              <a:rPr lang="en-US" sz="1400" kern="1200" spc="-10" dirty="0">
                <a:solidFill>
                  <a:schemeClr val="tx1"/>
                </a:solidFill>
                <a:latin typeface="+mn-lt"/>
                <a:ea typeface="+mn-ea"/>
                <a:cs typeface="+mn-cs"/>
              </a:rPr>
              <a:t>operate</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the</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virtual</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machines</a:t>
            </a:r>
            <a:r>
              <a:rPr lang="en-US" sz="1400" kern="1200" spc="-30" dirty="0">
                <a:solidFill>
                  <a:schemeClr val="tx1"/>
                </a:solidFill>
                <a:latin typeface="+mn-lt"/>
                <a:ea typeface="+mn-ea"/>
                <a:cs typeface="+mn-cs"/>
              </a:rPr>
              <a:t> </a:t>
            </a:r>
            <a:r>
              <a:rPr lang="en-US" sz="1400" kern="1200" dirty="0">
                <a:solidFill>
                  <a:schemeClr val="tx1"/>
                </a:solidFill>
                <a:latin typeface="+mn-lt"/>
                <a:ea typeface="+mn-ea"/>
                <a:cs typeface="+mn-cs"/>
              </a:rPr>
              <a:t>in</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running,</a:t>
            </a:r>
            <a:r>
              <a:rPr lang="en-US" sz="1400" kern="1200" spc="-65" dirty="0">
                <a:solidFill>
                  <a:schemeClr val="tx1"/>
                </a:solidFill>
                <a:latin typeface="+mn-lt"/>
                <a:ea typeface="+mn-ea"/>
                <a:cs typeface="+mn-cs"/>
              </a:rPr>
              <a:t> </a:t>
            </a:r>
            <a:r>
              <a:rPr lang="en-US" sz="1400" kern="1200" dirty="0">
                <a:solidFill>
                  <a:schemeClr val="tx1"/>
                </a:solidFill>
                <a:latin typeface="+mn-lt"/>
                <a:ea typeface="+mn-ea"/>
                <a:cs typeface="+mn-cs"/>
              </a:rPr>
              <a:t>suspended</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and</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off</a:t>
            </a:r>
            <a:r>
              <a:rPr lang="en-US" sz="1400" kern="1200" spc="-45" dirty="0">
                <a:solidFill>
                  <a:schemeClr val="tx1"/>
                </a:solidFill>
                <a:latin typeface="+mn-lt"/>
                <a:ea typeface="+mn-ea"/>
                <a:cs typeface="+mn-cs"/>
              </a:rPr>
              <a:t> </a:t>
            </a:r>
            <a:r>
              <a:rPr lang="en-US" sz="1400" kern="1200" spc="-10" dirty="0">
                <a:solidFill>
                  <a:schemeClr val="tx1"/>
                </a:solidFill>
                <a:latin typeface="+mn-lt"/>
                <a:ea typeface="+mn-ea"/>
                <a:cs typeface="+mn-cs"/>
              </a:rPr>
              <a:t>state.</a:t>
            </a:r>
            <a:r>
              <a:rPr lang="en-US" sz="1400" kern="1200" spc="-25" dirty="0">
                <a:solidFill>
                  <a:schemeClr val="tx1"/>
                </a:solidFill>
                <a:latin typeface="+mn-lt"/>
                <a:ea typeface="+mn-ea"/>
                <a:cs typeface="+mn-cs"/>
              </a:rPr>
              <a:t> </a:t>
            </a:r>
            <a:r>
              <a:rPr lang="en-US" sz="1400" kern="1200" spc="-30" dirty="0">
                <a:solidFill>
                  <a:schemeClr val="tx1"/>
                </a:solidFill>
                <a:latin typeface="+mn-lt"/>
                <a:ea typeface="+mn-ea"/>
                <a:cs typeface="+mn-cs"/>
              </a:rPr>
              <a:t>However,</a:t>
            </a:r>
            <a:r>
              <a:rPr lang="en-US" sz="1400" kern="1200" spc="-35" dirty="0">
                <a:solidFill>
                  <a:schemeClr val="tx1"/>
                </a:solidFill>
                <a:latin typeface="+mn-lt"/>
                <a:ea typeface="+mn-ea"/>
                <a:cs typeface="+mn-cs"/>
              </a:rPr>
              <a:t> </a:t>
            </a:r>
            <a:r>
              <a:rPr lang="en-US" sz="1400" kern="1200" spc="-25" dirty="0">
                <a:solidFill>
                  <a:schemeClr val="tx1"/>
                </a:solidFill>
                <a:latin typeface="+mn-lt"/>
                <a:ea typeface="+mn-ea"/>
                <a:cs typeface="+mn-cs"/>
              </a:rPr>
              <a:t>the </a:t>
            </a:r>
            <a:r>
              <a:rPr lang="en-US" sz="1400" kern="1200" dirty="0">
                <a:solidFill>
                  <a:schemeClr val="tx1"/>
                </a:solidFill>
                <a:latin typeface="+mn-lt"/>
                <a:ea typeface="+mn-ea"/>
                <a:cs typeface="+mn-cs"/>
              </a:rPr>
              <a:t>provider</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can</a:t>
            </a:r>
            <a:r>
              <a:rPr lang="en-US" sz="1400" kern="1200" spc="-40" dirty="0">
                <a:solidFill>
                  <a:schemeClr val="tx1"/>
                </a:solidFill>
                <a:latin typeface="+mn-lt"/>
                <a:ea typeface="+mn-ea"/>
                <a:cs typeface="+mn-cs"/>
              </a:rPr>
              <a:t> </a:t>
            </a:r>
            <a:r>
              <a:rPr lang="en-US" sz="1400" kern="1200" spc="-10" dirty="0">
                <a:solidFill>
                  <a:schemeClr val="tx1"/>
                </a:solidFill>
                <a:latin typeface="+mn-lt"/>
                <a:ea typeface="+mn-ea"/>
                <a:cs typeface="+mn-cs"/>
              </a:rPr>
              <a:t>automatically</a:t>
            </a:r>
            <a:r>
              <a:rPr lang="en-US" sz="1400" kern="1200" spc="-25" dirty="0">
                <a:solidFill>
                  <a:schemeClr val="tx1"/>
                </a:solidFill>
                <a:latin typeface="+mn-lt"/>
                <a:ea typeface="+mn-ea"/>
                <a:cs typeface="+mn-cs"/>
              </a:rPr>
              <a:t> </a:t>
            </a:r>
            <a:r>
              <a:rPr lang="en-US" sz="1400" kern="1200" dirty="0">
                <a:solidFill>
                  <a:schemeClr val="tx1"/>
                </a:solidFill>
                <a:latin typeface="+mn-lt"/>
                <a:ea typeface="+mn-ea"/>
                <a:cs typeface="+mn-cs"/>
              </a:rPr>
              <a:t>update</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such</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VMs,</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but</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this</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mechanism</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is</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hard</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and</a:t>
            </a:r>
            <a:r>
              <a:rPr lang="en-US" sz="1400" kern="1200" spc="-55" dirty="0">
                <a:solidFill>
                  <a:schemeClr val="tx1"/>
                </a:solidFill>
                <a:latin typeface="+mn-lt"/>
                <a:ea typeface="+mn-ea"/>
                <a:cs typeface="+mn-cs"/>
              </a:rPr>
              <a:t> </a:t>
            </a:r>
            <a:r>
              <a:rPr lang="en-US" sz="1400" kern="1200" spc="-10" dirty="0">
                <a:solidFill>
                  <a:schemeClr val="tx1"/>
                </a:solidFill>
                <a:latin typeface="+mn-lt"/>
                <a:ea typeface="+mn-ea"/>
                <a:cs typeface="+mn-cs"/>
              </a:rPr>
              <a:t>complex.</a:t>
            </a:r>
            <a:endParaRPr lang="en-US" sz="1400" kern="1200" dirty="0">
              <a:solidFill>
                <a:schemeClr val="tx1"/>
              </a:solidFill>
              <a:latin typeface="+mn-lt"/>
              <a:ea typeface="+mn-ea"/>
              <a:cs typeface="+mn-cs"/>
            </a:endParaRPr>
          </a:p>
          <a:p>
            <a:pPr marL="240029" indent="-228600" algn="l" rtl="0">
              <a:lnSpc>
                <a:spcPct val="90000"/>
              </a:lnSpc>
              <a:spcBef>
                <a:spcPts val="130"/>
              </a:spcBef>
              <a:buFont typeface="Arial" panose="020B0604020202020204" pitchFamily="34" charset="0"/>
              <a:buChar char="•"/>
              <a:tabLst>
                <a:tab pos="240029" algn="l"/>
                <a:tab pos="2153920" algn="l"/>
              </a:tabLst>
            </a:pPr>
            <a:r>
              <a:rPr lang="en-US" sz="1400" b="1" kern="1200" dirty="0">
                <a:solidFill>
                  <a:schemeClr val="tx1"/>
                </a:solidFill>
                <a:latin typeface="+mn-lt"/>
                <a:ea typeface="+mn-ea"/>
                <a:cs typeface="+mn-cs"/>
              </a:rPr>
              <a:t>Robustness</a:t>
            </a:r>
            <a:r>
              <a:rPr lang="en-US" sz="1400" b="1" kern="1200" spc="-135" dirty="0">
                <a:solidFill>
                  <a:schemeClr val="tx1"/>
                </a:solidFill>
                <a:latin typeface="+mn-lt"/>
                <a:ea typeface="+mn-ea"/>
                <a:cs typeface="+mn-cs"/>
              </a:rPr>
              <a:t> </a:t>
            </a:r>
            <a:r>
              <a:rPr lang="en-US" sz="1400" b="1" kern="1200" spc="-25" dirty="0">
                <a:solidFill>
                  <a:schemeClr val="tx1"/>
                </a:solidFill>
                <a:latin typeface="+mn-lt"/>
                <a:ea typeface="+mn-ea"/>
                <a:cs typeface="+mn-cs"/>
              </a:rPr>
              <a:t>of</a:t>
            </a:r>
            <a:r>
              <a:rPr lang="en-US" sz="1400" b="1" kern="1200" dirty="0">
                <a:solidFill>
                  <a:schemeClr val="tx1"/>
                </a:solidFill>
                <a:latin typeface="+mn-lt"/>
                <a:ea typeface="+mn-ea"/>
                <a:cs typeface="+mn-cs"/>
              </a:rPr>
              <a:t>	VM</a:t>
            </a:r>
            <a:r>
              <a:rPr lang="en-US" sz="1400" b="1" kern="1200" spc="-70" dirty="0">
                <a:solidFill>
                  <a:schemeClr val="tx1"/>
                </a:solidFill>
                <a:latin typeface="+mn-lt"/>
                <a:ea typeface="+mn-ea"/>
                <a:cs typeface="+mn-cs"/>
              </a:rPr>
              <a:t> </a:t>
            </a:r>
            <a:r>
              <a:rPr lang="en-US" sz="1400" b="1" kern="1200" dirty="0">
                <a:solidFill>
                  <a:schemeClr val="tx1"/>
                </a:solidFill>
                <a:latin typeface="+mn-lt"/>
                <a:ea typeface="+mn-ea"/>
                <a:cs typeface="+mn-cs"/>
              </a:rPr>
              <a:t>Level</a:t>
            </a:r>
            <a:r>
              <a:rPr lang="en-US" sz="1400" b="1" kern="1200" spc="-70" dirty="0">
                <a:solidFill>
                  <a:schemeClr val="tx1"/>
                </a:solidFill>
                <a:latin typeface="+mn-lt"/>
                <a:ea typeface="+mn-ea"/>
                <a:cs typeface="+mn-cs"/>
              </a:rPr>
              <a:t> </a:t>
            </a:r>
            <a:r>
              <a:rPr lang="en-US" sz="1400" b="1" kern="1200" spc="-10" dirty="0">
                <a:solidFill>
                  <a:schemeClr val="tx1"/>
                </a:solidFill>
                <a:latin typeface="+mn-lt"/>
                <a:ea typeface="+mn-ea"/>
                <a:cs typeface="+mn-cs"/>
              </a:rPr>
              <a:t>Isolation</a:t>
            </a:r>
            <a:endParaRPr lang="en-US" sz="14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400" kern="1200" dirty="0">
                <a:solidFill>
                  <a:schemeClr val="tx1"/>
                </a:solidFill>
                <a:latin typeface="+mn-lt"/>
                <a:ea typeface="+mn-ea"/>
                <a:cs typeface="+mn-cs"/>
              </a:rPr>
              <a:t>IaaS</a:t>
            </a:r>
            <a:r>
              <a:rPr lang="en-US" sz="1400" kern="1200" spc="-50" dirty="0">
                <a:solidFill>
                  <a:schemeClr val="tx1"/>
                </a:solidFill>
                <a:latin typeface="+mn-lt"/>
                <a:ea typeface="+mn-ea"/>
                <a:cs typeface="+mn-cs"/>
              </a:rPr>
              <a:t> </a:t>
            </a:r>
            <a:r>
              <a:rPr lang="en-US" sz="1400" kern="1200" spc="-10" dirty="0">
                <a:solidFill>
                  <a:schemeClr val="tx1"/>
                </a:solidFill>
                <a:latin typeface="+mn-lt"/>
                <a:ea typeface="+mn-ea"/>
                <a:cs typeface="+mn-cs"/>
              </a:rPr>
              <a:t>offers</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an</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isolated</a:t>
            </a:r>
            <a:r>
              <a:rPr lang="en-US" sz="1400" kern="1200" spc="-40" dirty="0">
                <a:solidFill>
                  <a:schemeClr val="tx1"/>
                </a:solidFill>
                <a:latin typeface="+mn-lt"/>
                <a:ea typeface="+mn-ea"/>
                <a:cs typeface="+mn-cs"/>
              </a:rPr>
              <a:t> </a:t>
            </a:r>
            <a:r>
              <a:rPr lang="en-US" sz="1400" kern="1200" spc="-10" dirty="0">
                <a:solidFill>
                  <a:schemeClr val="tx1"/>
                </a:solidFill>
                <a:latin typeface="+mn-lt"/>
                <a:ea typeface="+mn-ea"/>
                <a:cs typeface="+mn-cs"/>
              </a:rPr>
              <a:t>environment</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to</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individual</a:t>
            </a:r>
            <a:r>
              <a:rPr lang="en-US" sz="1400" kern="1200" spc="-60" dirty="0">
                <a:solidFill>
                  <a:schemeClr val="tx1"/>
                </a:solidFill>
                <a:latin typeface="+mn-lt"/>
                <a:ea typeface="+mn-ea"/>
                <a:cs typeface="+mn-cs"/>
              </a:rPr>
              <a:t> </a:t>
            </a:r>
            <a:r>
              <a:rPr lang="en-US" sz="1400" kern="1200" dirty="0">
                <a:solidFill>
                  <a:schemeClr val="tx1"/>
                </a:solidFill>
                <a:latin typeface="+mn-lt"/>
                <a:ea typeface="+mn-ea"/>
                <a:cs typeface="+mn-cs"/>
              </a:rPr>
              <a:t>consumers</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through</a:t>
            </a:r>
            <a:r>
              <a:rPr lang="en-US" sz="1400" kern="1200" spc="-70" dirty="0">
                <a:solidFill>
                  <a:schemeClr val="tx1"/>
                </a:solidFill>
                <a:latin typeface="+mn-lt"/>
                <a:ea typeface="+mn-ea"/>
                <a:cs typeface="+mn-cs"/>
              </a:rPr>
              <a:t> </a:t>
            </a:r>
            <a:r>
              <a:rPr lang="en-US" sz="1400" kern="1200" spc="-25" dirty="0">
                <a:solidFill>
                  <a:schemeClr val="tx1"/>
                </a:solidFill>
                <a:latin typeface="+mn-lt"/>
                <a:ea typeface="+mn-ea"/>
                <a:cs typeface="+mn-cs"/>
              </a:rPr>
              <a:t>hypervisor.</a:t>
            </a:r>
            <a:r>
              <a:rPr lang="en-US" sz="1400" kern="1200" spc="-70" dirty="0">
                <a:solidFill>
                  <a:schemeClr val="tx1"/>
                </a:solidFill>
                <a:latin typeface="+mn-lt"/>
                <a:ea typeface="+mn-ea"/>
                <a:cs typeface="+mn-cs"/>
              </a:rPr>
              <a:t> </a:t>
            </a:r>
            <a:r>
              <a:rPr lang="en-US" sz="1400" kern="1200" dirty="0">
                <a:solidFill>
                  <a:schemeClr val="tx1"/>
                </a:solidFill>
                <a:latin typeface="+mn-lt"/>
                <a:ea typeface="+mn-ea"/>
                <a:cs typeface="+mn-cs"/>
              </a:rPr>
              <a:t>Hypervisor</a:t>
            </a:r>
            <a:r>
              <a:rPr lang="en-US" sz="1400" kern="1200" spc="-45" dirty="0">
                <a:solidFill>
                  <a:schemeClr val="tx1"/>
                </a:solidFill>
                <a:latin typeface="+mn-lt"/>
                <a:ea typeface="+mn-ea"/>
                <a:cs typeface="+mn-cs"/>
              </a:rPr>
              <a:t> </a:t>
            </a:r>
            <a:r>
              <a:rPr lang="en-US" sz="1400" kern="1200" spc="-25" dirty="0">
                <a:solidFill>
                  <a:schemeClr val="tx1"/>
                </a:solidFill>
                <a:latin typeface="+mn-lt"/>
                <a:ea typeface="+mn-ea"/>
                <a:cs typeface="+mn-cs"/>
              </a:rPr>
              <a:t>is</a:t>
            </a:r>
            <a:endParaRPr lang="en-US" sz="1400" kern="1200" dirty="0">
              <a:solidFill>
                <a:schemeClr val="tx1"/>
              </a:solidFill>
              <a:latin typeface="+mn-lt"/>
              <a:ea typeface="+mn-ea"/>
              <a:cs typeface="+mn-cs"/>
            </a:endParaRPr>
          </a:p>
          <a:p>
            <a:pPr marL="698500" marR="20955" indent="-228600" algn="l" rtl="0">
              <a:lnSpc>
                <a:spcPct val="90000"/>
              </a:lnSpc>
              <a:spcBef>
                <a:spcPts val="360"/>
              </a:spcBef>
              <a:buFont typeface="Arial" panose="020B0604020202020204" pitchFamily="34" charset="0"/>
              <a:buChar char="•"/>
            </a:pPr>
            <a:r>
              <a:rPr lang="en-US" sz="1400" kern="1200" dirty="0">
                <a:solidFill>
                  <a:schemeClr val="tx1"/>
                </a:solidFill>
                <a:latin typeface="+mn-lt"/>
                <a:ea typeface="+mn-ea"/>
                <a:cs typeface="+mn-cs"/>
              </a:rPr>
              <a:t>a</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software</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layer</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that</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includes</a:t>
            </a:r>
            <a:r>
              <a:rPr lang="en-US" sz="1400" kern="1200" spc="-40" dirty="0">
                <a:solidFill>
                  <a:schemeClr val="tx1"/>
                </a:solidFill>
                <a:latin typeface="+mn-lt"/>
                <a:ea typeface="+mn-ea"/>
                <a:cs typeface="+mn-cs"/>
              </a:rPr>
              <a:t> </a:t>
            </a:r>
            <a:r>
              <a:rPr lang="en-US" sz="1400" kern="1200" spc="-10" dirty="0">
                <a:solidFill>
                  <a:schemeClr val="tx1"/>
                </a:solidFill>
                <a:latin typeface="+mn-lt"/>
                <a:ea typeface="+mn-ea"/>
                <a:cs typeface="+mn-cs"/>
              </a:rPr>
              <a:t>hardware</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support</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for</a:t>
            </a:r>
            <a:r>
              <a:rPr lang="en-US" sz="1400" kern="1200" spc="-60" dirty="0">
                <a:solidFill>
                  <a:schemeClr val="tx1"/>
                </a:solidFill>
                <a:latin typeface="+mn-lt"/>
                <a:ea typeface="+mn-ea"/>
                <a:cs typeface="+mn-cs"/>
              </a:rPr>
              <a:t> </a:t>
            </a:r>
            <a:r>
              <a:rPr lang="en-US" sz="1400" kern="1200" spc="-10" dirty="0">
                <a:solidFill>
                  <a:schemeClr val="tx1"/>
                </a:solidFill>
                <a:latin typeface="+mn-lt"/>
                <a:ea typeface="+mn-ea"/>
                <a:cs typeface="+mn-cs"/>
              </a:rPr>
              <a:t>virtualization</a:t>
            </a:r>
            <a:r>
              <a:rPr lang="en-US" sz="1400" kern="1200" spc="-25" dirty="0">
                <a:solidFill>
                  <a:schemeClr val="tx1"/>
                </a:solidFill>
                <a:latin typeface="+mn-lt"/>
                <a:ea typeface="+mn-ea"/>
                <a:cs typeface="+mn-cs"/>
              </a:rPr>
              <a:t> </a:t>
            </a:r>
            <a:r>
              <a:rPr lang="en-US" sz="1400" kern="1200" dirty="0">
                <a:solidFill>
                  <a:schemeClr val="tx1"/>
                </a:solidFill>
                <a:latin typeface="+mn-lt"/>
                <a:ea typeface="+mn-ea"/>
                <a:cs typeface="+mn-cs"/>
              </a:rPr>
              <a:t>to</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split</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a</a:t>
            </a:r>
            <a:r>
              <a:rPr lang="en-US" sz="1400" kern="1200" spc="-40" dirty="0">
                <a:solidFill>
                  <a:schemeClr val="tx1"/>
                </a:solidFill>
                <a:latin typeface="+mn-lt"/>
                <a:ea typeface="+mn-ea"/>
                <a:cs typeface="+mn-cs"/>
              </a:rPr>
              <a:t> </a:t>
            </a:r>
            <a:r>
              <a:rPr lang="en-US" sz="1400" kern="1200" spc="-10" dirty="0">
                <a:solidFill>
                  <a:schemeClr val="tx1"/>
                </a:solidFill>
                <a:latin typeface="+mn-lt"/>
                <a:ea typeface="+mn-ea"/>
                <a:cs typeface="+mn-cs"/>
              </a:rPr>
              <a:t>physical</a:t>
            </a:r>
            <a:r>
              <a:rPr lang="en-US" sz="1400" kern="1200" spc="-60" dirty="0">
                <a:solidFill>
                  <a:schemeClr val="tx1"/>
                </a:solidFill>
                <a:latin typeface="+mn-lt"/>
                <a:ea typeface="+mn-ea"/>
                <a:cs typeface="+mn-cs"/>
              </a:rPr>
              <a:t> </a:t>
            </a:r>
            <a:r>
              <a:rPr lang="en-US" sz="1400" kern="1200" spc="-10" dirty="0">
                <a:solidFill>
                  <a:schemeClr val="tx1"/>
                </a:solidFill>
                <a:latin typeface="+mn-lt"/>
                <a:ea typeface="+mn-ea"/>
                <a:cs typeface="+mn-cs"/>
              </a:rPr>
              <a:t>computer </a:t>
            </a:r>
            <a:r>
              <a:rPr lang="en-US" sz="1400" kern="1200" dirty="0">
                <a:solidFill>
                  <a:schemeClr val="tx1"/>
                </a:solidFill>
                <a:latin typeface="+mn-lt"/>
                <a:ea typeface="+mn-ea"/>
                <a:cs typeface="+mn-cs"/>
              </a:rPr>
              <a:t>into</a:t>
            </a:r>
            <a:r>
              <a:rPr lang="en-US" sz="1400" kern="1200" spc="-65" dirty="0">
                <a:solidFill>
                  <a:schemeClr val="tx1"/>
                </a:solidFill>
                <a:latin typeface="+mn-lt"/>
                <a:ea typeface="+mn-ea"/>
                <a:cs typeface="+mn-cs"/>
              </a:rPr>
              <a:t> </a:t>
            </a:r>
            <a:r>
              <a:rPr lang="en-US" sz="1400" kern="1200" dirty="0">
                <a:solidFill>
                  <a:schemeClr val="tx1"/>
                </a:solidFill>
                <a:latin typeface="+mn-lt"/>
                <a:ea typeface="+mn-ea"/>
                <a:cs typeface="+mn-cs"/>
              </a:rPr>
              <a:t>multiple</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virtual</a:t>
            </a:r>
            <a:r>
              <a:rPr lang="en-US" sz="1400" kern="1200" spc="-55" dirty="0">
                <a:solidFill>
                  <a:schemeClr val="tx1"/>
                </a:solidFill>
                <a:latin typeface="+mn-lt"/>
                <a:ea typeface="+mn-ea"/>
                <a:cs typeface="+mn-cs"/>
              </a:rPr>
              <a:t> </a:t>
            </a:r>
            <a:r>
              <a:rPr lang="en-US" sz="1400" kern="1200" spc="-10" dirty="0">
                <a:solidFill>
                  <a:schemeClr val="tx1"/>
                </a:solidFill>
                <a:latin typeface="+mn-lt"/>
                <a:ea typeface="+mn-ea"/>
                <a:cs typeface="+mn-cs"/>
              </a:rPr>
              <a:t>machines.</a:t>
            </a:r>
            <a:endParaRPr lang="en-US" sz="1400" kern="1200" dirty="0">
              <a:solidFill>
                <a:schemeClr val="tx1"/>
              </a:solidFill>
              <a:latin typeface="+mn-lt"/>
              <a:ea typeface="+mn-ea"/>
              <a:cs typeface="+mn-cs"/>
            </a:endParaRPr>
          </a:p>
          <a:p>
            <a:pPr marL="240029" indent="-228600" algn="l" rtl="0">
              <a:lnSpc>
                <a:spcPct val="90000"/>
              </a:lnSpc>
              <a:spcBef>
                <a:spcPts val="130"/>
              </a:spcBef>
              <a:buFont typeface="Arial" panose="020B0604020202020204" pitchFamily="34" charset="0"/>
              <a:buChar char="•"/>
              <a:tabLst>
                <a:tab pos="240029" algn="l"/>
              </a:tabLst>
            </a:pPr>
            <a:r>
              <a:rPr lang="en-US" sz="1400" b="1" kern="1200" dirty="0">
                <a:solidFill>
                  <a:schemeClr val="tx1"/>
                </a:solidFill>
                <a:latin typeface="+mn-lt"/>
                <a:ea typeface="+mn-ea"/>
                <a:cs typeface="+mn-cs"/>
              </a:rPr>
              <a:t>Data</a:t>
            </a:r>
            <a:r>
              <a:rPr lang="en-US" sz="1400" b="1" kern="1200" spc="-85" dirty="0">
                <a:solidFill>
                  <a:schemeClr val="tx1"/>
                </a:solidFill>
                <a:latin typeface="+mn-lt"/>
                <a:ea typeface="+mn-ea"/>
                <a:cs typeface="+mn-cs"/>
              </a:rPr>
              <a:t> </a:t>
            </a:r>
            <a:r>
              <a:rPr lang="en-US" sz="1400" b="1" kern="1200" dirty="0">
                <a:solidFill>
                  <a:schemeClr val="tx1"/>
                </a:solidFill>
                <a:latin typeface="+mn-lt"/>
                <a:ea typeface="+mn-ea"/>
                <a:cs typeface="+mn-cs"/>
              </a:rPr>
              <a:t>Erase</a:t>
            </a:r>
            <a:r>
              <a:rPr lang="en-US" sz="1400" b="1" kern="1200" spc="-100" dirty="0">
                <a:solidFill>
                  <a:schemeClr val="tx1"/>
                </a:solidFill>
                <a:latin typeface="+mn-lt"/>
                <a:ea typeface="+mn-ea"/>
                <a:cs typeface="+mn-cs"/>
              </a:rPr>
              <a:t> </a:t>
            </a:r>
            <a:r>
              <a:rPr lang="en-US" sz="1400" b="1" kern="1200" spc="-10" dirty="0">
                <a:solidFill>
                  <a:schemeClr val="tx1"/>
                </a:solidFill>
                <a:latin typeface="+mn-lt"/>
                <a:ea typeface="+mn-ea"/>
                <a:cs typeface="+mn-cs"/>
              </a:rPr>
              <a:t>Practices</a:t>
            </a:r>
            <a:endParaRPr lang="en-US" sz="14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400" kern="1200" dirty="0">
                <a:solidFill>
                  <a:schemeClr val="tx1"/>
                </a:solidFill>
                <a:latin typeface="+mn-lt"/>
                <a:ea typeface="+mn-ea"/>
                <a:cs typeface="+mn-cs"/>
              </a:rPr>
              <a:t>The</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consumer</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uses</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virtual</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machines</a:t>
            </a:r>
            <a:r>
              <a:rPr lang="en-US" sz="1400" kern="1200" spc="-30" dirty="0">
                <a:solidFill>
                  <a:schemeClr val="tx1"/>
                </a:solidFill>
                <a:latin typeface="+mn-lt"/>
                <a:ea typeface="+mn-ea"/>
                <a:cs typeface="+mn-cs"/>
              </a:rPr>
              <a:t> </a:t>
            </a:r>
            <a:r>
              <a:rPr lang="en-US" sz="1400" kern="1200" dirty="0">
                <a:solidFill>
                  <a:schemeClr val="tx1"/>
                </a:solidFill>
                <a:latin typeface="+mn-lt"/>
                <a:ea typeface="+mn-ea"/>
                <a:cs typeface="+mn-cs"/>
              </a:rPr>
              <a:t>that</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in</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turn</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uses</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the</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common</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disk</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resources</a:t>
            </a:r>
            <a:r>
              <a:rPr lang="en-US" sz="1400" kern="1200" spc="-45" dirty="0">
                <a:solidFill>
                  <a:schemeClr val="tx1"/>
                </a:solidFill>
                <a:latin typeface="+mn-lt"/>
                <a:ea typeface="+mn-ea"/>
                <a:cs typeface="+mn-cs"/>
              </a:rPr>
              <a:t> </a:t>
            </a:r>
            <a:r>
              <a:rPr lang="en-US" sz="1400" kern="1200" spc="-10" dirty="0">
                <a:solidFill>
                  <a:schemeClr val="tx1"/>
                </a:solidFill>
                <a:latin typeface="+mn-lt"/>
                <a:ea typeface="+mn-ea"/>
                <a:cs typeface="+mn-cs"/>
              </a:rPr>
              <a:t>provided</a:t>
            </a:r>
            <a:endParaRPr lang="en-US" sz="1400" kern="1200" dirty="0">
              <a:solidFill>
                <a:schemeClr val="tx1"/>
              </a:solidFill>
              <a:latin typeface="+mn-lt"/>
              <a:ea typeface="+mn-ea"/>
              <a:cs typeface="+mn-cs"/>
            </a:endParaRPr>
          </a:p>
          <a:p>
            <a:pPr marL="698500" indent="-228600" algn="l" rtl="0">
              <a:lnSpc>
                <a:spcPct val="90000"/>
              </a:lnSpc>
              <a:buFont typeface="Arial" panose="020B0604020202020204" pitchFamily="34" charset="0"/>
              <a:buChar char="•"/>
            </a:pPr>
            <a:r>
              <a:rPr lang="en-US" sz="1400" kern="1200" dirty="0">
                <a:solidFill>
                  <a:schemeClr val="tx1"/>
                </a:solidFill>
                <a:latin typeface="+mn-lt"/>
                <a:ea typeface="+mn-ea"/>
                <a:cs typeface="+mn-cs"/>
              </a:rPr>
              <a:t>by</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the</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cloud</a:t>
            </a:r>
            <a:r>
              <a:rPr lang="en-US" sz="1400" kern="1200" spc="-55" dirty="0">
                <a:solidFill>
                  <a:schemeClr val="tx1"/>
                </a:solidFill>
                <a:latin typeface="+mn-lt"/>
                <a:ea typeface="+mn-ea"/>
                <a:cs typeface="+mn-cs"/>
              </a:rPr>
              <a:t> </a:t>
            </a:r>
            <a:r>
              <a:rPr lang="en-US" sz="1400" kern="1200" spc="-25" dirty="0">
                <a:solidFill>
                  <a:schemeClr val="tx1"/>
                </a:solidFill>
                <a:latin typeface="+mn-lt"/>
                <a:ea typeface="+mn-ea"/>
                <a:cs typeface="+mn-cs"/>
              </a:rPr>
              <a:t>provider.</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When</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the</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consumer</a:t>
            </a:r>
            <a:r>
              <a:rPr lang="en-US" sz="1400" kern="1200" spc="-55" dirty="0">
                <a:solidFill>
                  <a:schemeClr val="tx1"/>
                </a:solidFill>
                <a:latin typeface="+mn-lt"/>
                <a:ea typeface="+mn-ea"/>
                <a:cs typeface="+mn-cs"/>
              </a:rPr>
              <a:t> </a:t>
            </a:r>
            <a:r>
              <a:rPr lang="en-US" sz="1400" kern="1200" spc="-10" dirty="0">
                <a:solidFill>
                  <a:schemeClr val="tx1"/>
                </a:solidFill>
                <a:latin typeface="+mn-lt"/>
                <a:ea typeface="+mn-ea"/>
                <a:cs typeface="+mn-cs"/>
              </a:rPr>
              <a:t>releases</a:t>
            </a:r>
            <a:r>
              <a:rPr lang="en-US" sz="1400" kern="1200" spc="-20" dirty="0">
                <a:solidFill>
                  <a:schemeClr val="tx1"/>
                </a:solidFill>
                <a:latin typeface="+mn-lt"/>
                <a:ea typeface="+mn-ea"/>
                <a:cs typeface="+mn-cs"/>
              </a:rPr>
              <a:t> </a:t>
            </a:r>
            <a:r>
              <a:rPr lang="en-US" sz="1400" kern="1200" dirty="0">
                <a:solidFill>
                  <a:schemeClr val="tx1"/>
                </a:solidFill>
                <a:latin typeface="+mn-lt"/>
                <a:ea typeface="+mn-ea"/>
                <a:cs typeface="+mn-cs"/>
              </a:rPr>
              <a:t>the</a:t>
            </a:r>
            <a:r>
              <a:rPr lang="en-US" sz="1400" kern="1200" spc="-35" dirty="0">
                <a:solidFill>
                  <a:schemeClr val="tx1"/>
                </a:solidFill>
                <a:latin typeface="+mn-lt"/>
                <a:ea typeface="+mn-ea"/>
                <a:cs typeface="+mn-cs"/>
              </a:rPr>
              <a:t> </a:t>
            </a:r>
            <a:r>
              <a:rPr lang="en-US" sz="1400" kern="1200" spc="-10" dirty="0">
                <a:solidFill>
                  <a:schemeClr val="tx1"/>
                </a:solidFill>
                <a:latin typeface="+mn-lt"/>
                <a:ea typeface="+mn-ea"/>
                <a:cs typeface="+mn-cs"/>
              </a:rPr>
              <a:t>resource,</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the</a:t>
            </a:r>
            <a:r>
              <a:rPr lang="en-US" sz="1400" kern="1200" spc="-35" dirty="0">
                <a:solidFill>
                  <a:schemeClr val="tx1"/>
                </a:solidFill>
                <a:latin typeface="+mn-lt"/>
                <a:ea typeface="+mn-ea"/>
                <a:cs typeface="+mn-cs"/>
              </a:rPr>
              <a:t> </a:t>
            </a:r>
            <a:r>
              <a:rPr lang="en-US" sz="1400" kern="1200" dirty="0">
                <a:solidFill>
                  <a:schemeClr val="tx1"/>
                </a:solidFill>
                <a:latin typeface="+mn-lt"/>
                <a:ea typeface="+mn-ea"/>
                <a:cs typeface="+mn-cs"/>
              </a:rPr>
              <a:t>cloud</a:t>
            </a:r>
            <a:r>
              <a:rPr lang="en-US" sz="1400" kern="1200" spc="-55" dirty="0">
                <a:solidFill>
                  <a:schemeClr val="tx1"/>
                </a:solidFill>
                <a:latin typeface="+mn-lt"/>
                <a:ea typeface="+mn-ea"/>
                <a:cs typeface="+mn-cs"/>
              </a:rPr>
              <a:t> </a:t>
            </a:r>
            <a:r>
              <a:rPr lang="en-US" sz="1400" kern="1200" dirty="0">
                <a:solidFill>
                  <a:schemeClr val="tx1"/>
                </a:solidFill>
                <a:latin typeface="+mn-lt"/>
                <a:ea typeface="+mn-ea"/>
                <a:cs typeface="+mn-cs"/>
              </a:rPr>
              <a:t>provider</a:t>
            </a:r>
            <a:r>
              <a:rPr lang="en-US" sz="1400" kern="1200" spc="-35" dirty="0">
                <a:solidFill>
                  <a:schemeClr val="tx1"/>
                </a:solidFill>
                <a:latin typeface="+mn-lt"/>
                <a:ea typeface="+mn-ea"/>
                <a:cs typeface="+mn-cs"/>
              </a:rPr>
              <a:t> </a:t>
            </a:r>
            <a:r>
              <a:rPr lang="en-US" sz="1400" kern="1200" spc="-20" dirty="0">
                <a:solidFill>
                  <a:schemeClr val="tx1"/>
                </a:solidFill>
                <a:latin typeface="+mn-lt"/>
                <a:ea typeface="+mn-ea"/>
                <a:cs typeface="+mn-cs"/>
              </a:rPr>
              <a:t>must</a:t>
            </a:r>
            <a:endParaRPr lang="en-US" sz="1400" kern="1200" dirty="0">
              <a:solidFill>
                <a:schemeClr val="tx1"/>
              </a:solidFill>
              <a:latin typeface="+mn-lt"/>
              <a:ea typeface="+mn-ea"/>
              <a:cs typeface="+mn-cs"/>
            </a:endParaRPr>
          </a:p>
          <a:p>
            <a:pPr marL="698500" marR="41910" indent="-228600" algn="l" rtl="0">
              <a:lnSpc>
                <a:spcPct val="90000"/>
              </a:lnSpc>
              <a:spcBef>
                <a:spcPts val="360"/>
              </a:spcBef>
              <a:buFont typeface="Arial" panose="020B0604020202020204" pitchFamily="34" charset="0"/>
              <a:buChar char="•"/>
            </a:pPr>
            <a:r>
              <a:rPr lang="en-US" sz="1400" kern="1200" dirty="0">
                <a:solidFill>
                  <a:schemeClr val="tx1"/>
                </a:solidFill>
                <a:latin typeface="+mn-lt"/>
                <a:ea typeface="+mn-ea"/>
                <a:cs typeface="+mn-cs"/>
              </a:rPr>
              <a:t>ensure</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that</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next</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consumer</a:t>
            </a:r>
            <a:r>
              <a:rPr lang="en-US" sz="1400" kern="1200" spc="-65" dirty="0">
                <a:solidFill>
                  <a:schemeClr val="tx1"/>
                </a:solidFill>
                <a:latin typeface="+mn-lt"/>
                <a:ea typeface="+mn-ea"/>
                <a:cs typeface="+mn-cs"/>
              </a:rPr>
              <a:t> </a:t>
            </a:r>
            <a:r>
              <a:rPr lang="en-US" sz="1400" kern="1200" dirty="0">
                <a:solidFill>
                  <a:schemeClr val="tx1"/>
                </a:solidFill>
                <a:latin typeface="+mn-lt"/>
                <a:ea typeface="+mn-ea"/>
                <a:cs typeface="+mn-cs"/>
              </a:rPr>
              <a:t>to</a:t>
            </a:r>
            <a:r>
              <a:rPr lang="en-US" sz="1400" kern="1200" spc="-60" dirty="0">
                <a:solidFill>
                  <a:schemeClr val="tx1"/>
                </a:solidFill>
                <a:latin typeface="+mn-lt"/>
                <a:ea typeface="+mn-ea"/>
                <a:cs typeface="+mn-cs"/>
              </a:rPr>
              <a:t> </a:t>
            </a:r>
            <a:r>
              <a:rPr lang="en-US" sz="1400" kern="1200" dirty="0">
                <a:solidFill>
                  <a:schemeClr val="tx1"/>
                </a:solidFill>
                <a:latin typeface="+mn-lt"/>
                <a:ea typeface="+mn-ea"/>
                <a:cs typeface="+mn-cs"/>
              </a:rPr>
              <a:t>rent</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the</a:t>
            </a:r>
            <a:r>
              <a:rPr lang="en-US" sz="1400" kern="1200" spc="-45" dirty="0">
                <a:solidFill>
                  <a:schemeClr val="tx1"/>
                </a:solidFill>
                <a:latin typeface="+mn-lt"/>
                <a:ea typeface="+mn-ea"/>
                <a:cs typeface="+mn-cs"/>
              </a:rPr>
              <a:t> </a:t>
            </a:r>
            <a:r>
              <a:rPr lang="en-US" sz="1400" kern="1200" dirty="0">
                <a:solidFill>
                  <a:schemeClr val="tx1"/>
                </a:solidFill>
                <a:latin typeface="+mn-lt"/>
                <a:ea typeface="+mn-ea"/>
                <a:cs typeface="+mn-cs"/>
              </a:rPr>
              <a:t>resource</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does</a:t>
            </a:r>
            <a:r>
              <a:rPr lang="en-US" sz="1400" kern="1200" spc="-65" dirty="0">
                <a:solidFill>
                  <a:schemeClr val="tx1"/>
                </a:solidFill>
                <a:latin typeface="+mn-lt"/>
                <a:ea typeface="+mn-ea"/>
                <a:cs typeface="+mn-cs"/>
              </a:rPr>
              <a:t> </a:t>
            </a:r>
            <a:r>
              <a:rPr lang="en-US" sz="1400" kern="1200" dirty="0">
                <a:solidFill>
                  <a:schemeClr val="tx1"/>
                </a:solidFill>
                <a:latin typeface="+mn-lt"/>
                <a:ea typeface="+mn-ea"/>
                <a:cs typeface="+mn-cs"/>
              </a:rPr>
              <a:t>not</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observe</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data</a:t>
            </a:r>
            <a:r>
              <a:rPr lang="en-US" sz="1400" kern="1200" spc="-50" dirty="0">
                <a:solidFill>
                  <a:schemeClr val="tx1"/>
                </a:solidFill>
                <a:latin typeface="+mn-lt"/>
                <a:ea typeface="+mn-ea"/>
                <a:cs typeface="+mn-cs"/>
              </a:rPr>
              <a:t> </a:t>
            </a:r>
            <a:r>
              <a:rPr lang="en-US" sz="1400" kern="1200" dirty="0">
                <a:solidFill>
                  <a:schemeClr val="tx1"/>
                </a:solidFill>
                <a:latin typeface="+mn-lt"/>
                <a:ea typeface="+mn-ea"/>
                <a:cs typeface="+mn-cs"/>
              </a:rPr>
              <a:t>residue</a:t>
            </a:r>
            <a:r>
              <a:rPr lang="en-US" sz="1400" kern="1200" spc="-40" dirty="0">
                <a:solidFill>
                  <a:schemeClr val="tx1"/>
                </a:solidFill>
                <a:latin typeface="+mn-lt"/>
                <a:ea typeface="+mn-ea"/>
                <a:cs typeface="+mn-cs"/>
              </a:rPr>
              <a:t> </a:t>
            </a:r>
            <a:r>
              <a:rPr lang="en-US" sz="1400" kern="1200" dirty="0">
                <a:solidFill>
                  <a:schemeClr val="tx1"/>
                </a:solidFill>
                <a:latin typeface="+mn-lt"/>
                <a:ea typeface="+mn-ea"/>
                <a:cs typeface="+mn-cs"/>
              </a:rPr>
              <a:t>from</a:t>
            </a:r>
            <a:r>
              <a:rPr lang="en-US" sz="1400" kern="1200" spc="-50" dirty="0">
                <a:solidFill>
                  <a:schemeClr val="tx1"/>
                </a:solidFill>
                <a:latin typeface="+mn-lt"/>
                <a:ea typeface="+mn-ea"/>
                <a:cs typeface="+mn-cs"/>
              </a:rPr>
              <a:t> </a:t>
            </a:r>
            <a:r>
              <a:rPr lang="en-US" sz="1400" kern="1200" spc="-10" dirty="0">
                <a:solidFill>
                  <a:schemeClr val="tx1"/>
                </a:solidFill>
                <a:latin typeface="+mn-lt"/>
                <a:ea typeface="+mn-ea"/>
                <a:cs typeface="+mn-cs"/>
              </a:rPr>
              <a:t>previous consumer.</a:t>
            </a:r>
            <a:endParaRPr lang="en-US" sz="1400" kern="1200" dirty="0">
              <a:solidFill>
                <a:schemeClr val="tx1"/>
              </a:solidFill>
              <a:latin typeface="+mn-lt"/>
              <a:ea typeface="+mn-ea"/>
              <a:cs typeface="+mn-cs"/>
            </a:endParaRPr>
          </a:p>
        </p:txBody>
      </p:sp>
      <p:pic>
        <p:nvPicPr>
          <p:cNvPr id="12290" name="Picture 2" descr="Words Related To Problems | Some Important Examples | WABS TALK">
            <a:extLst>
              <a:ext uri="{FF2B5EF4-FFF2-40B4-BE49-F238E27FC236}">
                <a16:creationId xmlns:a16="http://schemas.microsoft.com/office/drawing/2014/main" id="{4EFB0577-E4CA-031E-3689-BC6DB0247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852" r="20273" b="1"/>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rtl="0">
              <a:spcAft>
                <a:spcPts val="600"/>
              </a:spcAft>
              <a:defRPr/>
            </a:pPr>
            <a:fld id="{81D60167-4931-47E6-BA6A-407CBD079E47}" type="slidenum">
              <a:rPr lang="en-US" kern="1200" smtClean="0">
                <a:solidFill>
                  <a:prstClr val="black">
                    <a:tint val="75000"/>
                  </a:prstClr>
                </a:solidFill>
                <a:ea typeface="+mn-ea"/>
                <a:cs typeface="+mn-cs"/>
              </a:rPr>
              <a:pPr algn="r" rtl="0">
                <a:spcAft>
                  <a:spcPts val="600"/>
                </a:spcAft>
                <a:defRPr/>
              </a:pPr>
              <a:t>27</a:t>
            </a:fld>
            <a:endParaRPr lang="en-US" kern="1200">
              <a:solidFill>
                <a:prstClr val="black">
                  <a:tint val="75000"/>
                </a:prstClr>
              </a:solidFill>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30936" y="381000"/>
            <a:ext cx="4818888" cy="1481328"/>
          </a:xfrm>
          <a:prstGeom prst="rect">
            <a:avLst/>
          </a:prstGeom>
        </p:spPr>
        <p:txBody>
          <a:bodyPr vert="horz" lIns="91440" tIns="45720" rIns="91440" bIns="45720" rtlCol="0" anchor="b">
            <a:normAutofit/>
          </a:bodyPr>
          <a:lstStyle/>
          <a:p>
            <a:pPr marL="12700" algn="l" rtl="0">
              <a:lnSpc>
                <a:spcPct val="90000"/>
              </a:lnSpc>
              <a:spcBef>
                <a:spcPct val="0"/>
              </a:spcBef>
            </a:pPr>
            <a:r>
              <a:rPr lang="en-US" sz="5000" kern="1200" spc="-10" dirty="0">
                <a:solidFill>
                  <a:schemeClr val="tx1"/>
                </a:solidFill>
                <a:latin typeface="+mj-lt"/>
                <a:ea typeface="+mj-ea"/>
                <a:cs typeface="+mj-cs"/>
              </a:rPr>
              <a:t>Platform</a:t>
            </a:r>
            <a:r>
              <a:rPr lang="en-US" sz="5000" kern="1200" spc="-70" dirty="0">
                <a:solidFill>
                  <a:schemeClr val="tx1"/>
                </a:solidFill>
                <a:latin typeface="+mj-lt"/>
                <a:ea typeface="+mj-ea"/>
                <a:cs typeface="+mj-cs"/>
              </a:rPr>
              <a:t> </a:t>
            </a:r>
            <a:r>
              <a:rPr lang="en-US" sz="5000" kern="1200" dirty="0">
                <a:solidFill>
                  <a:schemeClr val="tx1"/>
                </a:solidFill>
                <a:latin typeface="+mj-lt"/>
                <a:ea typeface="+mj-ea"/>
                <a:cs typeface="+mj-cs"/>
              </a:rPr>
              <a:t>as</a:t>
            </a:r>
            <a:r>
              <a:rPr lang="en-US" sz="5000" kern="1200" spc="-65" dirty="0">
                <a:solidFill>
                  <a:schemeClr val="tx1"/>
                </a:solidFill>
                <a:latin typeface="+mj-lt"/>
                <a:ea typeface="+mj-ea"/>
                <a:cs typeface="+mj-cs"/>
              </a:rPr>
              <a:t> </a:t>
            </a:r>
            <a:r>
              <a:rPr lang="en-US" sz="5000" kern="1200" dirty="0">
                <a:solidFill>
                  <a:schemeClr val="tx1"/>
                </a:solidFill>
                <a:latin typeface="+mj-lt"/>
                <a:ea typeface="+mj-ea"/>
                <a:cs typeface="+mj-cs"/>
              </a:rPr>
              <a:t>a</a:t>
            </a:r>
            <a:r>
              <a:rPr lang="en-US" sz="5000" kern="1200" spc="-70" dirty="0">
                <a:solidFill>
                  <a:schemeClr val="tx1"/>
                </a:solidFill>
                <a:latin typeface="+mj-lt"/>
                <a:ea typeface="+mj-ea"/>
                <a:cs typeface="+mj-cs"/>
              </a:rPr>
              <a:t> </a:t>
            </a:r>
            <a:r>
              <a:rPr lang="en-US" sz="5000" kern="1200" spc="-10" dirty="0">
                <a:solidFill>
                  <a:schemeClr val="tx1"/>
                </a:solidFill>
                <a:latin typeface="+mj-lt"/>
                <a:ea typeface="+mj-ea"/>
                <a:cs typeface="+mj-cs"/>
              </a:rPr>
              <a:t>Service (PaaS)</a:t>
            </a:r>
          </a:p>
        </p:txBody>
      </p:sp>
      <p:sp>
        <p:nvSpPr>
          <p:cNvPr id="133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630936" y="2551176"/>
            <a:ext cx="6379464" cy="3889248"/>
          </a:xfrm>
          <a:prstGeom prst="rect">
            <a:avLst/>
          </a:prstGeom>
        </p:spPr>
        <p:txBody>
          <a:bodyPr vert="horz" lIns="91440" tIns="45720" rIns="91440" bIns="45720" rtlCol="0" anchor="t">
            <a:normAutofit lnSpcReduction="10000"/>
          </a:bodyPr>
          <a:lstStyle/>
          <a:p>
            <a:pPr marL="241300" indent="-228600" algn="l" rtl="0">
              <a:lnSpc>
                <a:spcPct val="90000"/>
              </a:lnSpc>
              <a:spcBef>
                <a:spcPts val="105"/>
              </a:spcBef>
              <a:buFont typeface="Arial" panose="020B0604020202020204" pitchFamily="34" charset="0"/>
              <a:buChar char="•"/>
              <a:tabLst>
                <a:tab pos="241300" algn="l"/>
              </a:tabLst>
            </a:pPr>
            <a:r>
              <a:rPr lang="en-US" sz="1600" kern="1200" dirty="0">
                <a:solidFill>
                  <a:schemeClr val="tx1"/>
                </a:solidFill>
                <a:latin typeface="+mn-lt"/>
                <a:ea typeface="+mn-ea"/>
                <a:cs typeface="+mn-cs"/>
              </a:rPr>
              <a:t>The</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PaaS delivery</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model</a:t>
            </a:r>
            <a:r>
              <a:rPr lang="en-US" sz="1600" kern="1200" spc="-15" dirty="0">
                <a:solidFill>
                  <a:schemeClr val="tx1"/>
                </a:solidFill>
                <a:latin typeface="+mn-lt"/>
                <a:ea typeface="+mn-ea"/>
                <a:cs typeface="+mn-cs"/>
              </a:rPr>
              <a:t> </a:t>
            </a:r>
            <a:r>
              <a:rPr lang="en-US" sz="1600" kern="1200" spc="-10" dirty="0">
                <a:solidFill>
                  <a:schemeClr val="tx1"/>
                </a:solidFill>
                <a:latin typeface="+mn-lt"/>
                <a:ea typeface="+mn-ea"/>
                <a:cs typeface="+mn-cs"/>
              </a:rPr>
              <a:t>represents</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5" dirty="0">
                <a:solidFill>
                  <a:schemeClr val="tx1"/>
                </a:solidFill>
                <a:latin typeface="+mn-lt"/>
                <a:ea typeface="+mn-ea"/>
                <a:cs typeface="+mn-cs"/>
              </a:rPr>
              <a:t> </a:t>
            </a:r>
            <a:r>
              <a:rPr lang="en-US" sz="1600" kern="1200" spc="-35" dirty="0">
                <a:solidFill>
                  <a:schemeClr val="tx1"/>
                </a:solidFill>
                <a:latin typeface="+mn-lt"/>
                <a:ea typeface="+mn-ea"/>
                <a:cs typeface="+mn-cs"/>
              </a:rPr>
              <a:t>pre-</a:t>
            </a:r>
            <a:r>
              <a:rPr lang="en-US" sz="1600" kern="1200" dirty="0">
                <a:solidFill>
                  <a:schemeClr val="tx1"/>
                </a:solidFill>
                <a:latin typeface="+mn-lt"/>
                <a:ea typeface="+mn-ea"/>
                <a:cs typeface="+mn-cs"/>
              </a:rPr>
              <a:t>defined</a:t>
            </a:r>
            <a:r>
              <a:rPr lang="en-US" sz="1600" kern="1200" spc="-50" dirty="0">
                <a:solidFill>
                  <a:schemeClr val="tx1"/>
                </a:solidFill>
                <a:latin typeface="+mn-lt"/>
                <a:ea typeface="+mn-ea"/>
                <a:cs typeface="+mn-cs"/>
              </a:rPr>
              <a:t> </a:t>
            </a:r>
            <a:r>
              <a:rPr lang="en-US" sz="1600" kern="1200" spc="-20" dirty="0">
                <a:solidFill>
                  <a:schemeClr val="tx1"/>
                </a:solidFill>
                <a:latin typeface="+mn-lt"/>
                <a:ea typeface="+mn-ea"/>
                <a:cs typeface="+mn-cs"/>
              </a:rPr>
              <a:t>“ready-</a:t>
            </a:r>
            <a:r>
              <a:rPr lang="en-US" sz="1600" kern="1200" spc="-30" dirty="0">
                <a:solidFill>
                  <a:schemeClr val="tx1"/>
                </a:solidFill>
                <a:latin typeface="+mn-lt"/>
                <a:ea typeface="+mn-ea"/>
                <a:cs typeface="+mn-cs"/>
              </a:rPr>
              <a:t>to-</a:t>
            </a:r>
            <a:r>
              <a:rPr lang="en-US" sz="1600" kern="1200" spc="-20" dirty="0">
                <a:solidFill>
                  <a:schemeClr val="tx1"/>
                </a:solidFill>
                <a:latin typeface="+mn-lt"/>
                <a:ea typeface="+mn-ea"/>
                <a:cs typeface="+mn-cs"/>
              </a:rPr>
              <a:t>use”</a:t>
            </a:r>
            <a:endParaRPr lang="en-US" sz="1600" kern="1200" dirty="0">
              <a:solidFill>
                <a:schemeClr val="tx1"/>
              </a:solidFill>
              <a:latin typeface="+mn-lt"/>
              <a:ea typeface="+mn-ea"/>
              <a:cs typeface="+mn-cs"/>
            </a:endParaRPr>
          </a:p>
          <a:p>
            <a:pPr marL="241300" marR="334010" indent="-228600" algn="l" rtl="0">
              <a:lnSpc>
                <a:spcPct val="90000"/>
              </a:lnSpc>
              <a:spcBef>
                <a:spcPts val="459"/>
              </a:spcBef>
              <a:buFont typeface="Arial" panose="020B0604020202020204" pitchFamily="34" charset="0"/>
              <a:buChar char="•"/>
            </a:pPr>
            <a:r>
              <a:rPr lang="en-US" sz="1600" kern="1200" spc="-10" dirty="0">
                <a:solidFill>
                  <a:schemeClr val="tx1"/>
                </a:solidFill>
                <a:latin typeface="+mn-lt"/>
                <a:ea typeface="+mn-ea"/>
                <a:cs typeface="+mn-cs"/>
              </a:rPr>
              <a:t>environment</a:t>
            </a:r>
            <a:r>
              <a:rPr lang="en-US" sz="1600" kern="1200" spc="-85" dirty="0">
                <a:solidFill>
                  <a:schemeClr val="tx1"/>
                </a:solidFill>
                <a:latin typeface="+mn-lt"/>
                <a:ea typeface="+mn-ea"/>
                <a:cs typeface="+mn-cs"/>
              </a:rPr>
              <a:t> </a:t>
            </a:r>
            <a:r>
              <a:rPr lang="en-US" sz="1600" kern="1200" dirty="0">
                <a:solidFill>
                  <a:schemeClr val="tx1"/>
                </a:solidFill>
                <a:latin typeface="+mn-lt"/>
                <a:ea typeface="+mn-ea"/>
                <a:cs typeface="+mn-cs"/>
              </a:rPr>
              <a:t>typically</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comprised</a:t>
            </a:r>
            <a:r>
              <a:rPr lang="en-US" sz="1600" kern="1200" spc="-7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already</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deployed</a:t>
            </a:r>
            <a:r>
              <a:rPr lang="en-US" sz="1600" kern="1200" spc="-80" dirty="0">
                <a:solidFill>
                  <a:schemeClr val="tx1"/>
                </a:solidFill>
                <a:latin typeface="+mn-lt"/>
                <a:ea typeface="+mn-ea"/>
                <a:cs typeface="+mn-cs"/>
              </a:rPr>
              <a:t> </a:t>
            </a:r>
            <a:r>
              <a:rPr lang="en-US" sz="1600" kern="1200" dirty="0">
                <a:solidFill>
                  <a:schemeClr val="tx1"/>
                </a:solidFill>
                <a:latin typeface="+mn-lt"/>
                <a:ea typeface="+mn-ea"/>
                <a:cs typeface="+mn-cs"/>
              </a:rPr>
              <a:t>and</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configured</a:t>
            </a:r>
            <a:r>
              <a:rPr lang="en-US" sz="1600" kern="1200" spc="-75" dirty="0">
                <a:solidFill>
                  <a:schemeClr val="tx1"/>
                </a:solidFill>
                <a:latin typeface="+mn-lt"/>
                <a:ea typeface="+mn-ea"/>
                <a:cs typeface="+mn-cs"/>
              </a:rPr>
              <a:t> </a:t>
            </a:r>
            <a:r>
              <a:rPr lang="en-US" sz="1600" kern="1200" spc="-25" dirty="0">
                <a:solidFill>
                  <a:schemeClr val="tx1"/>
                </a:solidFill>
                <a:latin typeface="+mn-lt"/>
                <a:ea typeface="+mn-ea"/>
                <a:cs typeface="+mn-cs"/>
              </a:rPr>
              <a:t>IT </a:t>
            </a:r>
            <a:r>
              <a:rPr lang="en-US" sz="1600" kern="1200" spc="-10" dirty="0">
                <a:solidFill>
                  <a:schemeClr val="tx1"/>
                </a:solidFill>
                <a:latin typeface="+mn-lt"/>
                <a:ea typeface="+mn-ea"/>
                <a:cs typeface="+mn-cs"/>
              </a:rPr>
              <a:t>resources.</a:t>
            </a:r>
            <a:endParaRPr lang="en-US" sz="1600" kern="1200" dirty="0">
              <a:solidFill>
                <a:schemeClr val="tx1"/>
              </a:solidFill>
              <a:latin typeface="+mn-lt"/>
              <a:ea typeface="+mn-ea"/>
              <a:cs typeface="+mn-cs"/>
            </a:endParaRPr>
          </a:p>
          <a:p>
            <a:pPr marL="241300" indent="-228600" algn="l" rtl="0">
              <a:lnSpc>
                <a:spcPct val="90000"/>
              </a:lnSpc>
              <a:spcBef>
                <a:spcPts val="60"/>
              </a:spcBef>
              <a:buFont typeface="Arial" panose="020B0604020202020204" pitchFamily="34" charset="0"/>
              <a:buChar char="•"/>
              <a:tabLst>
                <a:tab pos="241300" algn="l"/>
              </a:tabLst>
            </a:pPr>
            <a:r>
              <a:rPr lang="en-US" sz="1600" kern="1200" spc="-10" dirty="0">
                <a:solidFill>
                  <a:schemeClr val="tx1"/>
                </a:solidFill>
                <a:latin typeface="+mn-lt"/>
                <a:ea typeface="+mn-ea"/>
                <a:cs typeface="+mn-cs"/>
              </a:rPr>
              <a:t>Specifically,</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PaaS</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relies</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on</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(and</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is</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primarily</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defined</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by)</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usage</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35" dirty="0">
                <a:solidFill>
                  <a:schemeClr val="tx1"/>
                </a:solidFill>
                <a:latin typeface="+mn-lt"/>
                <a:ea typeface="+mn-ea"/>
                <a:cs typeface="+mn-cs"/>
              </a:rPr>
              <a:t> </a:t>
            </a:r>
            <a:r>
              <a:rPr lang="en-US" sz="1600" kern="1200" spc="-50" dirty="0">
                <a:solidFill>
                  <a:schemeClr val="tx1"/>
                </a:solidFill>
                <a:latin typeface="+mn-lt"/>
                <a:ea typeface="+mn-ea"/>
                <a:cs typeface="+mn-cs"/>
              </a:rPr>
              <a:t>a</a:t>
            </a:r>
            <a:endParaRPr lang="en-US" sz="1600" kern="1200" dirty="0">
              <a:solidFill>
                <a:schemeClr val="tx1"/>
              </a:solidFill>
              <a:latin typeface="+mn-lt"/>
              <a:ea typeface="+mn-ea"/>
              <a:cs typeface="+mn-cs"/>
            </a:endParaRPr>
          </a:p>
          <a:p>
            <a:pPr marL="241300" indent="-228600" algn="l" rtl="0">
              <a:lnSpc>
                <a:spcPct val="90000"/>
              </a:lnSpc>
              <a:buFont typeface="Arial" panose="020B0604020202020204" pitchFamily="34" charset="0"/>
              <a:buChar char="•"/>
            </a:pPr>
            <a:r>
              <a:rPr lang="en-US" sz="1600" kern="1200" dirty="0">
                <a:solidFill>
                  <a:schemeClr val="tx1"/>
                </a:solidFill>
                <a:latin typeface="+mn-lt"/>
                <a:ea typeface="+mn-ea"/>
                <a:cs typeface="+mn-cs"/>
              </a:rPr>
              <a:t>readymade</a:t>
            </a:r>
            <a:r>
              <a:rPr lang="en-US" sz="1600" kern="1200" spc="-65" dirty="0">
                <a:solidFill>
                  <a:schemeClr val="tx1"/>
                </a:solidFill>
                <a:latin typeface="+mn-lt"/>
                <a:ea typeface="+mn-ea"/>
                <a:cs typeface="+mn-cs"/>
              </a:rPr>
              <a:t> </a:t>
            </a:r>
            <a:r>
              <a:rPr lang="en-US" sz="1600" kern="1200" spc="-10" dirty="0">
                <a:solidFill>
                  <a:schemeClr val="tx1"/>
                </a:solidFill>
                <a:latin typeface="+mn-lt"/>
                <a:ea typeface="+mn-ea"/>
                <a:cs typeface="+mn-cs"/>
              </a:rPr>
              <a:t>environment</a:t>
            </a:r>
            <a:r>
              <a:rPr lang="en-US" sz="1600" kern="1200" spc="-80" dirty="0">
                <a:solidFill>
                  <a:schemeClr val="tx1"/>
                </a:solidFill>
                <a:latin typeface="+mn-lt"/>
                <a:ea typeface="+mn-ea"/>
                <a:cs typeface="+mn-cs"/>
              </a:rPr>
              <a:t> </a:t>
            </a:r>
            <a:r>
              <a:rPr lang="en-US" sz="1600" kern="1200" dirty="0">
                <a:solidFill>
                  <a:schemeClr val="tx1"/>
                </a:solidFill>
                <a:latin typeface="+mn-lt"/>
                <a:ea typeface="+mn-ea"/>
                <a:cs typeface="+mn-cs"/>
              </a:rPr>
              <a:t>that</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establishes</a:t>
            </a:r>
            <a:r>
              <a:rPr lang="en-US" sz="1600" kern="1200" spc="-75"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set</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45" dirty="0">
                <a:solidFill>
                  <a:schemeClr val="tx1"/>
                </a:solidFill>
                <a:latin typeface="+mn-lt"/>
                <a:ea typeface="+mn-ea"/>
                <a:cs typeface="+mn-cs"/>
              </a:rPr>
              <a:t> </a:t>
            </a:r>
            <a:r>
              <a:rPr lang="en-US" sz="1600" kern="1200" spc="-40" dirty="0">
                <a:solidFill>
                  <a:schemeClr val="tx1"/>
                </a:solidFill>
                <a:latin typeface="+mn-lt"/>
                <a:ea typeface="+mn-ea"/>
                <a:cs typeface="+mn-cs"/>
              </a:rPr>
              <a:t>pre-</a:t>
            </a:r>
            <a:r>
              <a:rPr lang="en-US" sz="1600" kern="1200" dirty="0">
                <a:solidFill>
                  <a:schemeClr val="tx1"/>
                </a:solidFill>
                <a:latin typeface="+mn-lt"/>
                <a:ea typeface="+mn-ea"/>
                <a:cs typeface="+mn-cs"/>
              </a:rPr>
              <a:t>packaged</a:t>
            </a:r>
            <a:r>
              <a:rPr lang="en-US" sz="1600" kern="1200" spc="-60" dirty="0">
                <a:solidFill>
                  <a:schemeClr val="tx1"/>
                </a:solidFill>
                <a:latin typeface="+mn-lt"/>
                <a:ea typeface="+mn-ea"/>
                <a:cs typeface="+mn-cs"/>
              </a:rPr>
              <a:t> </a:t>
            </a:r>
            <a:r>
              <a:rPr lang="en-US" sz="1600" kern="1200" spc="-10" dirty="0">
                <a:solidFill>
                  <a:schemeClr val="tx1"/>
                </a:solidFill>
                <a:latin typeface="+mn-lt"/>
                <a:ea typeface="+mn-ea"/>
                <a:cs typeface="+mn-cs"/>
              </a:rPr>
              <a:t>products</a:t>
            </a:r>
            <a:endParaRPr lang="en-US" sz="1600" kern="1200" dirty="0">
              <a:solidFill>
                <a:schemeClr val="tx1"/>
              </a:solidFill>
              <a:latin typeface="+mn-lt"/>
              <a:ea typeface="+mn-ea"/>
              <a:cs typeface="+mn-cs"/>
            </a:endParaRPr>
          </a:p>
          <a:p>
            <a:pPr marL="241300" marR="1330960" indent="-228600" algn="l" rtl="0">
              <a:lnSpc>
                <a:spcPct val="90000"/>
              </a:lnSpc>
              <a:spcBef>
                <a:spcPts val="465"/>
              </a:spcBef>
              <a:buFont typeface="Arial" panose="020B0604020202020204" pitchFamily="34" charset="0"/>
              <a:buChar char="•"/>
            </a:pPr>
            <a:r>
              <a:rPr lang="en-US" sz="1600" kern="1200" dirty="0">
                <a:solidFill>
                  <a:schemeClr val="tx1"/>
                </a:solidFill>
                <a:latin typeface="+mn-lt"/>
                <a:ea typeface="+mn-ea"/>
                <a:cs typeface="+mn-cs"/>
              </a:rPr>
              <a:t>and</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tools</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used</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support</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entire</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delivery</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lifecycle</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35" dirty="0">
                <a:solidFill>
                  <a:schemeClr val="tx1"/>
                </a:solidFill>
                <a:latin typeface="+mn-lt"/>
                <a:ea typeface="+mn-ea"/>
                <a:cs typeface="+mn-cs"/>
              </a:rPr>
              <a:t> </a:t>
            </a:r>
            <a:r>
              <a:rPr lang="en-US" sz="1600" kern="1200" spc="-10" dirty="0">
                <a:solidFill>
                  <a:schemeClr val="tx1"/>
                </a:solidFill>
                <a:latin typeface="+mn-lt"/>
                <a:ea typeface="+mn-ea"/>
                <a:cs typeface="+mn-cs"/>
              </a:rPr>
              <a:t>custom applications.</a:t>
            </a:r>
            <a:endParaRPr lang="en-US" sz="1600" kern="1200" dirty="0">
              <a:solidFill>
                <a:schemeClr val="tx1"/>
              </a:solidFill>
              <a:latin typeface="+mn-lt"/>
              <a:ea typeface="+mn-ea"/>
              <a:cs typeface="+mn-cs"/>
            </a:endParaRPr>
          </a:p>
          <a:p>
            <a:pPr marL="241300" indent="-228600" algn="l" rtl="0">
              <a:lnSpc>
                <a:spcPct val="90000"/>
              </a:lnSpc>
              <a:spcBef>
                <a:spcPts val="60"/>
              </a:spcBef>
              <a:buFont typeface="Arial" panose="020B0604020202020204" pitchFamily="34" charset="0"/>
              <a:buChar char="•"/>
              <a:tabLst>
                <a:tab pos="241300" algn="l"/>
              </a:tabLst>
            </a:pPr>
            <a:r>
              <a:rPr lang="en-US" sz="1600" kern="1200" dirty="0">
                <a:solidFill>
                  <a:schemeClr val="tx1"/>
                </a:solidFill>
                <a:latin typeface="+mn-lt"/>
                <a:ea typeface="+mn-ea"/>
                <a:cs typeface="+mn-cs"/>
              </a:rPr>
              <a:t>PaaS</a:t>
            </a:r>
            <a:r>
              <a:rPr lang="en-US" sz="1600" kern="1200" spc="-105" dirty="0">
                <a:solidFill>
                  <a:schemeClr val="tx1"/>
                </a:solidFill>
                <a:latin typeface="+mn-lt"/>
                <a:ea typeface="+mn-ea"/>
                <a:cs typeface="+mn-cs"/>
              </a:rPr>
              <a:t> </a:t>
            </a:r>
            <a:r>
              <a:rPr lang="en-US" sz="1600" kern="1200" spc="-10" dirty="0">
                <a:solidFill>
                  <a:schemeClr val="tx1"/>
                </a:solidFill>
                <a:latin typeface="+mn-lt"/>
                <a:ea typeface="+mn-ea"/>
                <a:cs typeface="+mn-cs"/>
              </a:rPr>
              <a:t>offers</a:t>
            </a:r>
            <a:endParaRPr lang="en-US" sz="16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600" kern="1200" dirty="0">
                <a:solidFill>
                  <a:schemeClr val="tx1"/>
                </a:solidFill>
                <a:latin typeface="+mn-lt"/>
                <a:ea typeface="+mn-ea"/>
                <a:cs typeface="+mn-cs"/>
              </a:rPr>
              <a:t>the</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runtime</a:t>
            </a:r>
            <a:r>
              <a:rPr lang="en-US" sz="1600" kern="1200" spc="-80" dirty="0">
                <a:solidFill>
                  <a:schemeClr val="tx1"/>
                </a:solidFill>
                <a:latin typeface="+mn-lt"/>
                <a:ea typeface="+mn-ea"/>
                <a:cs typeface="+mn-cs"/>
              </a:rPr>
              <a:t> </a:t>
            </a:r>
            <a:r>
              <a:rPr lang="en-US" sz="1600" kern="1200" spc="-10" dirty="0">
                <a:solidFill>
                  <a:schemeClr val="tx1"/>
                </a:solidFill>
                <a:latin typeface="+mn-lt"/>
                <a:ea typeface="+mn-ea"/>
                <a:cs typeface="+mn-cs"/>
              </a:rPr>
              <a:t>environment</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for</a:t>
            </a:r>
            <a:r>
              <a:rPr lang="en-US" sz="1600" kern="1200" spc="-75" dirty="0">
                <a:solidFill>
                  <a:schemeClr val="tx1"/>
                </a:solidFill>
                <a:latin typeface="+mn-lt"/>
                <a:ea typeface="+mn-ea"/>
                <a:cs typeface="+mn-cs"/>
              </a:rPr>
              <a:t> </a:t>
            </a:r>
            <a:r>
              <a:rPr lang="en-US" sz="1600" kern="1200" spc="-10" dirty="0">
                <a:solidFill>
                  <a:schemeClr val="tx1"/>
                </a:solidFill>
                <a:latin typeface="+mn-lt"/>
                <a:ea typeface="+mn-ea"/>
                <a:cs typeface="+mn-cs"/>
              </a:rPr>
              <a:t>applications.</a:t>
            </a:r>
            <a:endParaRPr lang="en-US" sz="16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1600" kern="1200" spc="-10" dirty="0">
                <a:solidFill>
                  <a:schemeClr val="tx1"/>
                </a:solidFill>
                <a:latin typeface="+mn-lt"/>
                <a:ea typeface="+mn-ea"/>
                <a:cs typeface="+mn-cs"/>
              </a:rPr>
              <a:t>development</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&amp;</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deployment</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tools,</a:t>
            </a:r>
            <a:r>
              <a:rPr lang="en-US" sz="1600" kern="1200" spc="-70" dirty="0">
                <a:solidFill>
                  <a:schemeClr val="tx1"/>
                </a:solidFill>
                <a:latin typeface="+mn-lt"/>
                <a:ea typeface="+mn-ea"/>
                <a:cs typeface="+mn-cs"/>
              </a:rPr>
              <a:t> </a:t>
            </a:r>
            <a:r>
              <a:rPr lang="en-US" sz="1600" kern="1200" dirty="0">
                <a:solidFill>
                  <a:schemeClr val="tx1"/>
                </a:solidFill>
                <a:latin typeface="+mn-lt"/>
                <a:ea typeface="+mn-ea"/>
                <a:cs typeface="+mn-cs"/>
              </a:rPr>
              <a:t>required</a:t>
            </a:r>
            <a:r>
              <a:rPr lang="en-US" sz="1600" kern="1200" spc="-85"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develop</a:t>
            </a:r>
            <a:r>
              <a:rPr lang="en-US" sz="1600" kern="1200" spc="-75" dirty="0">
                <a:solidFill>
                  <a:schemeClr val="tx1"/>
                </a:solidFill>
                <a:latin typeface="+mn-lt"/>
                <a:ea typeface="+mn-ea"/>
                <a:cs typeface="+mn-cs"/>
              </a:rPr>
              <a:t> </a:t>
            </a:r>
            <a:r>
              <a:rPr lang="en-US" sz="1600" kern="1200" spc="-10" dirty="0">
                <a:solidFill>
                  <a:schemeClr val="tx1"/>
                </a:solidFill>
                <a:latin typeface="+mn-lt"/>
                <a:ea typeface="+mn-ea"/>
                <a:cs typeface="+mn-cs"/>
              </a:rPr>
              <a:t>applications.</a:t>
            </a:r>
            <a:endParaRPr lang="en-US" sz="1600" kern="1200" dirty="0">
              <a:solidFill>
                <a:schemeClr val="tx1"/>
              </a:solidFill>
              <a:latin typeface="+mn-lt"/>
              <a:ea typeface="+mn-ea"/>
              <a:cs typeface="+mn-cs"/>
            </a:endParaRPr>
          </a:p>
          <a:p>
            <a:pPr marL="698500" marR="760095" lvl="1" indent="-228600" algn="l" rtl="0">
              <a:lnSpc>
                <a:spcPct val="90000"/>
              </a:lnSpc>
              <a:spcBef>
                <a:spcPts val="645"/>
              </a:spcBef>
              <a:buFont typeface="Arial" panose="020B0604020202020204" pitchFamily="34" charset="0"/>
              <a:buChar char="•"/>
              <a:tabLst>
                <a:tab pos="698500" algn="l"/>
              </a:tabLst>
            </a:pPr>
            <a:r>
              <a:rPr lang="en-US" sz="1600" kern="1200" dirty="0">
                <a:solidFill>
                  <a:schemeClr val="tx1"/>
                </a:solidFill>
                <a:latin typeface="+mn-lt"/>
                <a:ea typeface="+mn-ea"/>
                <a:cs typeface="+mn-cs"/>
              </a:rPr>
              <a:t>a</a:t>
            </a:r>
            <a:r>
              <a:rPr lang="en-US" sz="1600" kern="1200" spc="-55" dirty="0">
                <a:solidFill>
                  <a:schemeClr val="tx1"/>
                </a:solidFill>
                <a:latin typeface="+mn-lt"/>
                <a:ea typeface="+mn-ea"/>
                <a:cs typeface="+mn-cs"/>
              </a:rPr>
              <a:t> </a:t>
            </a:r>
            <a:r>
              <a:rPr lang="en-US" sz="1600" kern="1200" spc="-10" dirty="0">
                <a:solidFill>
                  <a:schemeClr val="tx1"/>
                </a:solidFill>
                <a:latin typeface="+mn-lt"/>
                <a:ea typeface="+mn-ea"/>
                <a:cs typeface="+mn-cs"/>
              </a:rPr>
              <a:t>feature</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35" dirty="0">
                <a:solidFill>
                  <a:schemeClr val="tx1"/>
                </a:solidFill>
                <a:latin typeface="+mn-lt"/>
                <a:ea typeface="+mn-ea"/>
                <a:cs typeface="+mn-cs"/>
              </a:rPr>
              <a:t> </a:t>
            </a:r>
            <a:r>
              <a:rPr lang="en-US" sz="1600" b="1" kern="1200" spc="-20" dirty="0">
                <a:solidFill>
                  <a:schemeClr val="tx1"/>
                </a:solidFill>
                <a:latin typeface="+mn-lt"/>
                <a:ea typeface="+mn-ea"/>
                <a:cs typeface="+mn-cs"/>
              </a:rPr>
              <a:t>point-</a:t>
            </a:r>
            <a:r>
              <a:rPr lang="en-US" sz="1600" b="1" kern="1200" spc="-10" dirty="0">
                <a:solidFill>
                  <a:schemeClr val="tx1"/>
                </a:solidFill>
                <a:latin typeface="+mn-lt"/>
                <a:ea typeface="+mn-ea"/>
                <a:cs typeface="+mn-cs"/>
              </a:rPr>
              <a:t>and-</a:t>
            </a:r>
            <a:r>
              <a:rPr lang="en-US" sz="1600" b="1" kern="1200" dirty="0">
                <a:solidFill>
                  <a:schemeClr val="tx1"/>
                </a:solidFill>
                <a:latin typeface="+mn-lt"/>
                <a:ea typeface="+mn-ea"/>
                <a:cs typeface="+mn-cs"/>
              </a:rPr>
              <a:t>click</a:t>
            </a:r>
            <a:r>
              <a:rPr lang="en-US" sz="1600" b="1" kern="1200" spc="-30" dirty="0">
                <a:solidFill>
                  <a:schemeClr val="tx1"/>
                </a:solidFill>
                <a:latin typeface="+mn-lt"/>
                <a:ea typeface="+mn-ea"/>
                <a:cs typeface="+mn-cs"/>
              </a:rPr>
              <a:t> </a:t>
            </a:r>
            <a:r>
              <a:rPr lang="en-US" sz="1600" kern="1200" dirty="0">
                <a:solidFill>
                  <a:schemeClr val="tx1"/>
                </a:solidFill>
                <a:latin typeface="+mn-lt"/>
                <a:ea typeface="+mn-ea"/>
                <a:cs typeface="+mn-cs"/>
              </a:rPr>
              <a:t>tools</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that</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enables</a:t>
            </a:r>
            <a:r>
              <a:rPr lang="en-US" sz="1600" kern="1200" spc="-40" dirty="0">
                <a:solidFill>
                  <a:schemeClr val="tx1"/>
                </a:solidFill>
                <a:latin typeface="+mn-lt"/>
                <a:ea typeface="+mn-ea"/>
                <a:cs typeface="+mn-cs"/>
              </a:rPr>
              <a:t> </a:t>
            </a:r>
            <a:r>
              <a:rPr lang="en-US" sz="1600" kern="1200" spc="-10" dirty="0">
                <a:solidFill>
                  <a:schemeClr val="tx1"/>
                </a:solidFill>
                <a:latin typeface="+mn-lt"/>
                <a:ea typeface="+mn-ea"/>
                <a:cs typeface="+mn-cs"/>
              </a:rPr>
              <a:t>non-developers</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create</a:t>
            </a:r>
            <a:r>
              <a:rPr lang="en-US" sz="1600" kern="1200" spc="-35" dirty="0">
                <a:solidFill>
                  <a:schemeClr val="tx1"/>
                </a:solidFill>
                <a:latin typeface="+mn-lt"/>
                <a:ea typeface="+mn-ea"/>
                <a:cs typeface="+mn-cs"/>
              </a:rPr>
              <a:t> </a:t>
            </a:r>
            <a:r>
              <a:rPr lang="en-US" sz="1600" kern="1200" spc="-25" dirty="0">
                <a:solidFill>
                  <a:schemeClr val="tx1"/>
                </a:solidFill>
                <a:latin typeface="+mn-lt"/>
                <a:ea typeface="+mn-ea"/>
                <a:cs typeface="+mn-cs"/>
              </a:rPr>
              <a:t>web </a:t>
            </a:r>
            <a:r>
              <a:rPr lang="en-US" sz="1600" kern="1200" spc="-10" dirty="0">
                <a:solidFill>
                  <a:schemeClr val="tx1"/>
                </a:solidFill>
                <a:latin typeface="+mn-lt"/>
                <a:ea typeface="+mn-ea"/>
                <a:cs typeface="+mn-cs"/>
              </a:rPr>
              <a:t>applications.</a:t>
            </a:r>
            <a:endParaRPr lang="en-US" sz="1600" kern="1200" dirty="0">
              <a:solidFill>
                <a:schemeClr val="tx1"/>
              </a:solidFill>
              <a:latin typeface="+mn-lt"/>
              <a:ea typeface="+mn-ea"/>
              <a:cs typeface="+mn-cs"/>
            </a:endParaRPr>
          </a:p>
          <a:p>
            <a:pPr marL="241300" indent="-228600" algn="l" rtl="0">
              <a:lnSpc>
                <a:spcPct val="90000"/>
              </a:lnSpc>
              <a:spcBef>
                <a:spcPts val="70"/>
              </a:spcBef>
              <a:buFont typeface="Arial" panose="020B0604020202020204" pitchFamily="34" charset="0"/>
              <a:buChar char="•"/>
              <a:tabLst>
                <a:tab pos="241300" algn="l"/>
              </a:tabLst>
            </a:pPr>
            <a:r>
              <a:rPr lang="en-US" sz="1600" b="1" kern="1200" dirty="0">
                <a:solidFill>
                  <a:schemeClr val="tx1"/>
                </a:solidFill>
                <a:latin typeface="+mn-lt"/>
                <a:ea typeface="+mn-ea"/>
                <a:cs typeface="+mn-cs"/>
              </a:rPr>
              <a:t>Google's</a:t>
            </a:r>
            <a:r>
              <a:rPr lang="en-US" sz="1600" b="1" kern="1200" spc="-55" dirty="0">
                <a:solidFill>
                  <a:schemeClr val="tx1"/>
                </a:solidFill>
                <a:latin typeface="+mn-lt"/>
                <a:ea typeface="+mn-ea"/>
                <a:cs typeface="+mn-cs"/>
              </a:rPr>
              <a:t> </a:t>
            </a:r>
            <a:r>
              <a:rPr lang="en-US" sz="1600" b="1" kern="1200" dirty="0">
                <a:solidFill>
                  <a:schemeClr val="tx1"/>
                </a:solidFill>
                <a:latin typeface="+mn-lt"/>
                <a:ea typeface="+mn-ea"/>
                <a:cs typeface="+mn-cs"/>
              </a:rPr>
              <a:t>App</a:t>
            </a:r>
            <a:r>
              <a:rPr lang="en-US" sz="1600" b="1" kern="1200" spc="-60" dirty="0">
                <a:solidFill>
                  <a:schemeClr val="tx1"/>
                </a:solidFill>
                <a:latin typeface="+mn-lt"/>
                <a:ea typeface="+mn-ea"/>
                <a:cs typeface="+mn-cs"/>
              </a:rPr>
              <a:t> </a:t>
            </a:r>
            <a:r>
              <a:rPr lang="en-US" sz="1600" b="1" kern="1200" dirty="0">
                <a:solidFill>
                  <a:schemeClr val="tx1"/>
                </a:solidFill>
                <a:latin typeface="+mn-lt"/>
                <a:ea typeface="+mn-ea"/>
                <a:cs typeface="+mn-cs"/>
              </a:rPr>
              <a:t>Engine,</a:t>
            </a:r>
            <a:r>
              <a:rPr lang="en-US" sz="1600" b="1" kern="1200" spc="-50" dirty="0">
                <a:solidFill>
                  <a:schemeClr val="tx1"/>
                </a:solidFill>
                <a:latin typeface="+mn-lt"/>
                <a:ea typeface="+mn-ea"/>
                <a:cs typeface="+mn-cs"/>
              </a:rPr>
              <a:t> </a:t>
            </a:r>
            <a:r>
              <a:rPr lang="en-US" sz="1600" b="1" kern="1200" spc="-10" dirty="0" err="1">
                <a:solidFill>
                  <a:schemeClr val="tx1"/>
                </a:solidFill>
                <a:latin typeface="+mn-lt"/>
                <a:ea typeface="+mn-ea"/>
                <a:cs typeface="+mn-cs"/>
              </a:rPr>
              <a:t>Force.com</a:t>
            </a:r>
            <a:r>
              <a:rPr lang="en-US" sz="1600" b="1" kern="1200" spc="-125" dirty="0">
                <a:solidFill>
                  <a:schemeClr val="tx1"/>
                </a:solidFill>
                <a:latin typeface="+mn-lt"/>
                <a:ea typeface="+mn-ea"/>
                <a:cs typeface="+mn-cs"/>
              </a:rPr>
              <a:t> </a:t>
            </a:r>
            <a:r>
              <a:rPr lang="en-US" sz="1600" kern="1200" dirty="0">
                <a:solidFill>
                  <a:schemeClr val="tx1"/>
                </a:solidFill>
                <a:latin typeface="+mn-lt"/>
                <a:ea typeface="+mn-ea"/>
                <a:cs typeface="+mn-cs"/>
              </a:rPr>
              <a:t>are</a:t>
            </a:r>
            <a:r>
              <a:rPr lang="en-US" sz="1600" kern="1200" spc="-60" dirty="0">
                <a:solidFill>
                  <a:schemeClr val="tx1"/>
                </a:solidFill>
                <a:latin typeface="+mn-lt"/>
                <a:ea typeface="+mn-ea"/>
                <a:cs typeface="+mn-cs"/>
              </a:rPr>
              <a:t> </a:t>
            </a:r>
            <a:r>
              <a:rPr lang="en-US" sz="1600" kern="1200" spc="-10" dirty="0">
                <a:solidFill>
                  <a:schemeClr val="tx1"/>
                </a:solidFill>
                <a:latin typeface="+mn-lt"/>
                <a:ea typeface="+mn-ea"/>
                <a:cs typeface="+mn-cs"/>
              </a:rPr>
              <a:t>examples</a:t>
            </a:r>
            <a:r>
              <a:rPr lang="en-US" sz="1600" kern="1200" spc="-9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PaaS</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offering</a:t>
            </a:r>
            <a:r>
              <a:rPr lang="en-US" sz="1600" kern="1200" spc="-65" dirty="0">
                <a:solidFill>
                  <a:schemeClr val="tx1"/>
                </a:solidFill>
                <a:latin typeface="+mn-lt"/>
                <a:ea typeface="+mn-ea"/>
                <a:cs typeface="+mn-cs"/>
              </a:rPr>
              <a:t> </a:t>
            </a:r>
            <a:r>
              <a:rPr lang="en-US" sz="1600" kern="1200" spc="-10" dirty="0">
                <a:solidFill>
                  <a:schemeClr val="tx1"/>
                </a:solidFill>
                <a:latin typeface="+mn-lt"/>
                <a:ea typeface="+mn-ea"/>
                <a:cs typeface="+mn-cs"/>
              </a:rPr>
              <a:t>vendors.</a:t>
            </a:r>
            <a:endParaRPr lang="en-US" sz="1600" kern="1200" dirty="0">
              <a:solidFill>
                <a:schemeClr val="tx1"/>
              </a:solidFill>
              <a:latin typeface="+mn-lt"/>
              <a:ea typeface="+mn-ea"/>
              <a:cs typeface="+mn-cs"/>
            </a:endParaRPr>
          </a:p>
          <a:p>
            <a:pPr marL="241300" marR="5080" indent="-228600" algn="l" rtl="0">
              <a:lnSpc>
                <a:spcPct val="90000"/>
              </a:lnSpc>
              <a:spcBef>
                <a:spcPts val="464"/>
              </a:spcBef>
              <a:buFont typeface="Arial" panose="020B0604020202020204" pitchFamily="34" charset="0"/>
              <a:buChar char="•"/>
            </a:pPr>
            <a:r>
              <a:rPr lang="en-US" sz="1600" kern="1200" dirty="0">
                <a:solidFill>
                  <a:schemeClr val="tx1"/>
                </a:solidFill>
                <a:latin typeface="+mn-lt"/>
                <a:ea typeface="+mn-ea"/>
                <a:cs typeface="+mn-cs"/>
              </a:rPr>
              <a:t>Developer</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may</a:t>
            </a:r>
            <a:r>
              <a:rPr lang="en-US" sz="1600" kern="1200" spc="-20" dirty="0">
                <a:solidFill>
                  <a:schemeClr val="tx1"/>
                </a:solidFill>
                <a:latin typeface="+mn-lt"/>
                <a:ea typeface="+mn-ea"/>
                <a:cs typeface="+mn-cs"/>
              </a:rPr>
              <a:t> </a:t>
            </a:r>
            <a:r>
              <a:rPr lang="en-US" sz="1600" kern="1200" dirty="0">
                <a:solidFill>
                  <a:schemeClr val="tx1"/>
                </a:solidFill>
                <a:latin typeface="+mn-lt"/>
                <a:ea typeface="+mn-ea"/>
                <a:cs typeface="+mn-cs"/>
              </a:rPr>
              <a:t>log</a:t>
            </a:r>
            <a:r>
              <a:rPr lang="en-US" sz="1600" kern="1200" spc="-20" dirty="0">
                <a:solidFill>
                  <a:schemeClr val="tx1"/>
                </a:solidFill>
                <a:latin typeface="+mn-lt"/>
                <a:ea typeface="+mn-ea"/>
                <a:cs typeface="+mn-cs"/>
              </a:rPr>
              <a:t> </a:t>
            </a:r>
            <a:r>
              <a:rPr lang="en-US" sz="1600" kern="1200" dirty="0">
                <a:solidFill>
                  <a:schemeClr val="tx1"/>
                </a:solidFill>
                <a:latin typeface="+mn-lt"/>
                <a:ea typeface="+mn-ea"/>
                <a:cs typeface="+mn-cs"/>
              </a:rPr>
              <a:t>on</a:t>
            </a:r>
            <a:r>
              <a:rPr lang="en-US" sz="1600" kern="1200" spc="-15"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20" dirty="0">
                <a:solidFill>
                  <a:schemeClr val="tx1"/>
                </a:solidFill>
                <a:latin typeface="+mn-lt"/>
                <a:ea typeface="+mn-ea"/>
                <a:cs typeface="+mn-cs"/>
              </a:rPr>
              <a:t> </a:t>
            </a:r>
            <a:r>
              <a:rPr lang="en-US" sz="1600" kern="1200" dirty="0">
                <a:solidFill>
                  <a:schemeClr val="tx1"/>
                </a:solidFill>
                <a:latin typeface="+mn-lt"/>
                <a:ea typeface="+mn-ea"/>
                <a:cs typeface="+mn-cs"/>
              </a:rPr>
              <a:t>these</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websites</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and</a:t>
            </a:r>
            <a:r>
              <a:rPr lang="en-US" sz="1600" kern="1200" spc="-20" dirty="0">
                <a:solidFill>
                  <a:schemeClr val="tx1"/>
                </a:solidFill>
                <a:latin typeface="+mn-lt"/>
                <a:ea typeface="+mn-ea"/>
                <a:cs typeface="+mn-cs"/>
              </a:rPr>
              <a:t> </a:t>
            </a:r>
            <a:r>
              <a:rPr lang="en-US" sz="1600" kern="1200" dirty="0">
                <a:solidFill>
                  <a:schemeClr val="tx1"/>
                </a:solidFill>
                <a:latin typeface="+mn-lt"/>
                <a:ea typeface="+mn-ea"/>
                <a:cs typeface="+mn-cs"/>
              </a:rPr>
              <a:t>use</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125" dirty="0">
                <a:solidFill>
                  <a:schemeClr val="tx1"/>
                </a:solidFill>
                <a:latin typeface="+mn-lt"/>
                <a:ea typeface="+mn-ea"/>
                <a:cs typeface="+mn-cs"/>
              </a:rPr>
              <a:t> </a:t>
            </a:r>
            <a:r>
              <a:rPr lang="en-US" sz="1600" b="1" kern="1200" spc="-20" dirty="0">
                <a:solidFill>
                  <a:schemeClr val="tx1"/>
                </a:solidFill>
                <a:latin typeface="+mn-lt"/>
                <a:ea typeface="+mn-ea"/>
                <a:cs typeface="+mn-cs"/>
              </a:rPr>
              <a:t>built-</a:t>
            </a:r>
            <a:r>
              <a:rPr lang="en-US" sz="1600" b="1" kern="1200" dirty="0">
                <a:solidFill>
                  <a:schemeClr val="tx1"/>
                </a:solidFill>
                <a:latin typeface="+mn-lt"/>
                <a:ea typeface="+mn-ea"/>
                <a:cs typeface="+mn-cs"/>
              </a:rPr>
              <a:t>in API</a:t>
            </a:r>
            <a:r>
              <a:rPr lang="en-US" sz="1600" b="1" kern="1200" spc="-40"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20" dirty="0">
                <a:solidFill>
                  <a:schemeClr val="tx1"/>
                </a:solidFill>
                <a:latin typeface="+mn-lt"/>
                <a:ea typeface="+mn-ea"/>
                <a:cs typeface="+mn-cs"/>
              </a:rPr>
              <a:t> </a:t>
            </a:r>
            <a:r>
              <a:rPr lang="en-US" sz="1600" kern="1200" spc="-10" dirty="0">
                <a:solidFill>
                  <a:schemeClr val="tx1"/>
                </a:solidFill>
                <a:latin typeface="+mn-lt"/>
                <a:ea typeface="+mn-ea"/>
                <a:cs typeface="+mn-cs"/>
              </a:rPr>
              <a:t>create </a:t>
            </a:r>
            <a:r>
              <a:rPr lang="en-US" sz="1600" kern="1200" spc="-25" dirty="0">
                <a:solidFill>
                  <a:schemeClr val="tx1"/>
                </a:solidFill>
                <a:latin typeface="+mn-lt"/>
                <a:ea typeface="+mn-ea"/>
                <a:cs typeface="+mn-cs"/>
              </a:rPr>
              <a:t>web-</a:t>
            </a:r>
            <a:r>
              <a:rPr lang="en-US" sz="1600" kern="1200" dirty="0">
                <a:solidFill>
                  <a:schemeClr val="tx1"/>
                </a:solidFill>
                <a:latin typeface="+mn-lt"/>
                <a:ea typeface="+mn-ea"/>
                <a:cs typeface="+mn-cs"/>
              </a:rPr>
              <a:t>based</a:t>
            </a:r>
            <a:r>
              <a:rPr lang="en-US" sz="1600" kern="1200" spc="-15" dirty="0">
                <a:solidFill>
                  <a:schemeClr val="tx1"/>
                </a:solidFill>
                <a:latin typeface="+mn-lt"/>
                <a:ea typeface="+mn-ea"/>
                <a:cs typeface="+mn-cs"/>
              </a:rPr>
              <a:t> </a:t>
            </a:r>
            <a:r>
              <a:rPr lang="en-US" sz="1600" kern="1200" spc="-10" dirty="0">
                <a:solidFill>
                  <a:schemeClr val="tx1"/>
                </a:solidFill>
                <a:latin typeface="+mn-lt"/>
                <a:ea typeface="+mn-ea"/>
                <a:cs typeface="+mn-cs"/>
              </a:rPr>
              <a:t>applications.</a:t>
            </a:r>
            <a:endParaRPr lang="en-US" sz="1600" kern="1200" dirty="0">
              <a:solidFill>
                <a:schemeClr val="tx1"/>
              </a:solidFill>
              <a:latin typeface="+mn-lt"/>
              <a:ea typeface="+mn-ea"/>
              <a:cs typeface="+mn-cs"/>
            </a:endParaRPr>
          </a:p>
        </p:txBody>
      </p:sp>
      <p:pic>
        <p:nvPicPr>
          <p:cNvPr id="13314" name="Picture 2" descr="What Is PaaS — Platform as a Service - DED9">
            <a:extLst>
              <a:ext uri="{FF2B5EF4-FFF2-40B4-BE49-F238E27FC236}">
                <a16:creationId xmlns:a16="http://schemas.microsoft.com/office/drawing/2014/main" id="{3292C235-623C-BE9D-2979-F9AFDF4DD0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56832" y="1893666"/>
            <a:ext cx="5458968" cy="3070668"/>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tint val="75000"/>
                  </a:schemeClr>
                </a:solidFill>
                <a:latin typeface="+mn-lt"/>
                <a:ea typeface="+mn-ea"/>
                <a:cs typeface="+mn-cs"/>
              </a:rPr>
              <a:pPr algn="r" rtl="0">
                <a:spcAft>
                  <a:spcPts val="600"/>
                </a:spcAft>
              </a:pPr>
              <a:t>28</a:t>
            </a:fld>
            <a:endParaRPr lang="en-US" kern="1200" spc="-25">
              <a:solidFill>
                <a:schemeClr val="tx1">
                  <a:tint val="75000"/>
                </a:schemeClr>
              </a:solidFill>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object 2"/>
          <p:cNvSpPr txBox="1">
            <a:spLocks noGrp="1"/>
          </p:cNvSpPr>
          <p:nvPr>
            <p:ph type="title"/>
          </p:nvPr>
        </p:nvSpPr>
        <p:spPr>
          <a:xfrm>
            <a:off x="477981" y="1122363"/>
            <a:ext cx="4023360" cy="3204134"/>
          </a:xfrm>
          <a:prstGeom prst="rect">
            <a:avLst/>
          </a:prstGeom>
        </p:spPr>
        <p:txBody>
          <a:bodyPr vert="horz" lIns="91440" tIns="45720" rIns="91440" bIns="45720" rtlCol="0" anchor="b">
            <a:normAutofit/>
          </a:bodyPr>
          <a:lstStyle/>
          <a:p>
            <a:pPr marL="12700" algn="l" rtl="0">
              <a:lnSpc>
                <a:spcPct val="90000"/>
              </a:lnSpc>
              <a:spcBef>
                <a:spcPct val="0"/>
              </a:spcBef>
            </a:pPr>
            <a:r>
              <a:rPr lang="en-US" sz="4800" kern="1200" dirty="0">
                <a:solidFill>
                  <a:schemeClr val="tx1"/>
                </a:solidFill>
                <a:latin typeface="+mj-lt"/>
                <a:ea typeface="+mj-ea"/>
                <a:cs typeface="+mj-cs"/>
              </a:rPr>
              <a:t>PaaS</a:t>
            </a:r>
            <a:r>
              <a:rPr lang="en-US" sz="4800" kern="1200" spc="-130" dirty="0">
                <a:solidFill>
                  <a:schemeClr val="tx1"/>
                </a:solidFill>
                <a:latin typeface="+mj-lt"/>
                <a:ea typeface="+mj-ea"/>
                <a:cs typeface="+mj-cs"/>
              </a:rPr>
              <a:t> </a:t>
            </a:r>
            <a:r>
              <a:rPr lang="en-US" sz="4800" kern="1200" spc="-10" dirty="0">
                <a:latin typeface="+mj-lt"/>
                <a:cs typeface="+mj-cs"/>
              </a:rPr>
              <a:t>M</a:t>
            </a:r>
            <a:r>
              <a:rPr lang="en-US" sz="4800" kern="1200" spc="-10" dirty="0">
                <a:solidFill>
                  <a:schemeClr val="tx1"/>
                </a:solidFill>
                <a:latin typeface="+mj-lt"/>
                <a:ea typeface="+mj-ea"/>
                <a:cs typeface="+mj-cs"/>
              </a:rPr>
              <a:t>odel</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object 3"/>
          <p:cNvPicPr/>
          <p:nvPr/>
        </p:nvPicPr>
        <p:blipFill>
          <a:blip r:embed="rId2" cstate="print"/>
          <a:stretch>
            <a:fillRect/>
          </a:stretch>
        </p:blipFill>
        <p:spPr>
          <a:xfrm>
            <a:off x="5596199" y="625684"/>
            <a:ext cx="6045150" cy="5455380"/>
          </a:xfrm>
          <a:prstGeom prst="rect">
            <a:avLst/>
          </a:prstGeom>
        </p:spPr>
      </p:pic>
      <p:sp>
        <p:nvSpPr>
          <p:cNvPr id="5" name="object 5"/>
          <p:cNvSpPr txBox="1">
            <a:spLocks noGrp="1"/>
          </p:cNvSpPr>
          <p:nvPr>
            <p:ph type="sldNum" sz="quarter" idx="7"/>
          </p:nvPr>
        </p:nvSpPr>
        <p:spPr>
          <a:xfrm>
            <a:off x="9847810" y="6356350"/>
            <a:ext cx="1505989"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lumMod val="50000"/>
                    <a:lumOff val="50000"/>
                  </a:schemeClr>
                </a:solidFill>
                <a:latin typeface="+mn-lt"/>
                <a:ea typeface="+mn-ea"/>
                <a:cs typeface="+mn-cs"/>
              </a:rPr>
              <a:pPr algn="r" rtl="0">
                <a:spcAft>
                  <a:spcPts val="600"/>
                </a:spcAft>
              </a:pPr>
              <a:t>29</a:t>
            </a:fld>
            <a:endParaRPr lang="en-US" kern="1200" spc="-25">
              <a:solidFill>
                <a:schemeClr val="tx1">
                  <a:lumMod val="50000"/>
                  <a:lumOff val="50000"/>
                </a:schemeClr>
              </a:solidFill>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81" name="Straight Connector 308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object 2"/>
          <p:cNvSpPr txBox="1"/>
          <p:nvPr/>
        </p:nvSpPr>
        <p:spPr>
          <a:xfrm>
            <a:off x="381000" y="2057400"/>
            <a:ext cx="6019800" cy="4078220"/>
          </a:xfrm>
          <a:prstGeom prst="rect">
            <a:avLst/>
          </a:prstGeom>
        </p:spPr>
        <p:txBody>
          <a:bodyPr vert="horz" lIns="91440" tIns="45720" rIns="91440" bIns="45720" rtlCol="0">
            <a:normAutofit lnSpcReduction="10000"/>
          </a:bodyPr>
          <a:lstStyle/>
          <a:p>
            <a:pPr marL="697230" marR="222250" lvl="1" indent="-228600" algn="l" rtl="0">
              <a:lnSpc>
                <a:spcPct val="90000"/>
              </a:lnSpc>
              <a:spcBef>
                <a:spcPts val="575"/>
              </a:spcBef>
              <a:buFont typeface="Arial" panose="020B0604020202020204" pitchFamily="34" charset="0"/>
              <a:buChar char="•"/>
              <a:tabLst>
                <a:tab pos="698500" algn="l"/>
              </a:tabLst>
            </a:pPr>
            <a:r>
              <a:rPr lang="en-US" sz="2400" kern="1200" spc="-45" dirty="0">
                <a:solidFill>
                  <a:schemeClr val="tx1"/>
                </a:solidFill>
                <a:latin typeface="+mn-lt"/>
                <a:ea typeface="+mn-ea"/>
                <a:cs typeface="+mn-cs"/>
              </a:rPr>
              <a:t>ATN </a:t>
            </a:r>
            <a:r>
              <a:rPr lang="en-US" sz="2400" kern="1200" dirty="0">
                <a:solidFill>
                  <a:schemeClr val="tx1"/>
                </a:solidFill>
                <a:latin typeface="+mn-lt"/>
                <a:ea typeface="+mn-ea"/>
                <a:cs typeface="+mn-cs"/>
              </a:rPr>
              <a:t>plans</a:t>
            </a:r>
            <a:r>
              <a:rPr lang="en-US" sz="2400" kern="1200" spc="-45" dirty="0">
                <a:solidFill>
                  <a:schemeClr val="tx1"/>
                </a:solidFill>
                <a:latin typeface="+mn-lt"/>
                <a:ea typeface="+mn-ea"/>
                <a:cs typeface="+mn-cs"/>
              </a:rPr>
              <a:t> </a:t>
            </a:r>
            <a:r>
              <a:rPr lang="en-US" sz="2400" kern="1200" dirty="0">
                <a:solidFill>
                  <a:schemeClr val="tx1"/>
                </a:solidFill>
                <a:latin typeface="+mn-lt"/>
                <a:ea typeface="+mn-ea"/>
                <a:cs typeface="+mn-cs"/>
              </a:rPr>
              <a:t>a</a:t>
            </a:r>
            <a:r>
              <a:rPr lang="en-US" sz="2400" kern="1200" spc="-55" dirty="0">
                <a:solidFill>
                  <a:schemeClr val="tx1"/>
                </a:solidFill>
                <a:latin typeface="+mn-lt"/>
                <a:ea typeface="+mn-ea"/>
                <a:cs typeface="+mn-cs"/>
              </a:rPr>
              <a:t> </a:t>
            </a:r>
            <a:r>
              <a:rPr lang="en-US" sz="2400" kern="1200" dirty="0">
                <a:solidFill>
                  <a:schemeClr val="tx1"/>
                </a:solidFill>
                <a:latin typeface="+mn-lt"/>
                <a:ea typeface="+mn-ea"/>
                <a:cs typeface="+mn-cs"/>
              </a:rPr>
              <a:t>cloud</a:t>
            </a:r>
            <a:r>
              <a:rPr lang="en-US" sz="2400" kern="1200" spc="-50" dirty="0">
                <a:solidFill>
                  <a:schemeClr val="tx1"/>
                </a:solidFill>
                <a:latin typeface="+mn-lt"/>
                <a:ea typeface="+mn-ea"/>
                <a:cs typeface="+mn-cs"/>
              </a:rPr>
              <a:t> </a:t>
            </a:r>
            <a:r>
              <a:rPr lang="en-US" sz="2400" kern="1200" dirty="0">
                <a:solidFill>
                  <a:schemeClr val="tx1"/>
                </a:solidFill>
                <a:latin typeface="+mn-lt"/>
                <a:ea typeface="+mn-ea"/>
                <a:cs typeface="+mn-cs"/>
              </a:rPr>
              <a:t>computing</a:t>
            </a:r>
            <a:r>
              <a:rPr lang="en-US" sz="2400" kern="1200" spc="-60" dirty="0">
                <a:solidFill>
                  <a:schemeClr val="tx1"/>
                </a:solidFill>
                <a:latin typeface="+mn-lt"/>
                <a:ea typeface="+mn-ea"/>
                <a:cs typeface="+mn-cs"/>
              </a:rPr>
              <a:t> </a:t>
            </a:r>
            <a:r>
              <a:rPr lang="en-US" sz="2400" kern="1200" dirty="0">
                <a:solidFill>
                  <a:schemeClr val="tx1"/>
                </a:solidFill>
                <a:latin typeface="+mn-lt"/>
                <a:ea typeface="+mn-ea"/>
                <a:cs typeface="+mn-cs"/>
              </a:rPr>
              <a:t>adoption</a:t>
            </a:r>
            <a:r>
              <a:rPr lang="en-US" sz="2400" kern="1200" spc="-50" dirty="0">
                <a:solidFill>
                  <a:schemeClr val="tx1"/>
                </a:solidFill>
                <a:latin typeface="+mn-lt"/>
                <a:ea typeface="+mn-ea"/>
                <a:cs typeface="+mn-cs"/>
              </a:rPr>
              <a:t> </a:t>
            </a:r>
            <a:r>
              <a:rPr lang="en-US" sz="2400" kern="1200" dirty="0">
                <a:solidFill>
                  <a:schemeClr val="tx1"/>
                </a:solidFill>
                <a:latin typeface="+mn-lt"/>
                <a:ea typeface="+mn-ea"/>
                <a:cs typeface="+mn-cs"/>
              </a:rPr>
              <a:t>roadmap</a:t>
            </a:r>
            <a:r>
              <a:rPr lang="en-US" sz="2400" kern="1200" spc="-55" dirty="0">
                <a:solidFill>
                  <a:schemeClr val="tx1"/>
                </a:solidFill>
                <a:latin typeface="+mn-lt"/>
                <a:ea typeface="+mn-ea"/>
                <a:cs typeface="+mn-cs"/>
              </a:rPr>
              <a:t> </a:t>
            </a:r>
            <a:r>
              <a:rPr lang="en-US" sz="2400" kern="1200" dirty="0">
                <a:solidFill>
                  <a:schemeClr val="tx1"/>
                </a:solidFill>
                <a:latin typeface="+mn-lt"/>
                <a:ea typeface="+mn-ea"/>
                <a:cs typeface="+mn-cs"/>
              </a:rPr>
              <a:t>focusing</a:t>
            </a:r>
            <a:r>
              <a:rPr lang="en-US" sz="2400" kern="1200" spc="-55" dirty="0">
                <a:solidFill>
                  <a:schemeClr val="tx1"/>
                </a:solidFill>
                <a:latin typeface="+mn-lt"/>
                <a:ea typeface="+mn-ea"/>
                <a:cs typeface="+mn-cs"/>
              </a:rPr>
              <a:t> </a:t>
            </a:r>
            <a:r>
              <a:rPr lang="en-US" sz="2400" kern="1200" dirty="0">
                <a:solidFill>
                  <a:schemeClr val="tx1"/>
                </a:solidFill>
                <a:latin typeface="+mn-lt"/>
                <a:ea typeface="+mn-ea"/>
                <a:cs typeface="+mn-cs"/>
              </a:rPr>
              <a:t>on</a:t>
            </a:r>
            <a:r>
              <a:rPr lang="en-US" sz="2400" kern="1200" spc="-50" dirty="0">
                <a:solidFill>
                  <a:schemeClr val="tx1"/>
                </a:solidFill>
                <a:latin typeface="+mn-lt"/>
                <a:ea typeface="+mn-ea"/>
                <a:cs typeface="+mn-cs"/>
              </a:rPr>
              <a:t> </a:t>
            </a:r>
            <a:r>
              <a:rPr lang="en-US" sz="2400" kern="1200" dirty="0">
                <a:solidFill>
                  <a:schemeClr val="tx1"/>
                </a:solidFill>
                <a:latin typeface="+mn-lt"/>
                <a:ea typeface="+mn-ea"/>
                <a:cs typeface="+mn-cs"/>
              </a:rPr>
              <a:t>IT</a:t>
            </a:r>
            <a:r>
              <a:rPr lang="en-US" sz="2400" kern="1200" spc="-45" dirty="0">
                <a:solidFill>
                  <a:schemeClr val="tx1"/>
                </a:solidFill>
                <a:latin typeface="+mn-lt"/>
                <a:ea typeface="+mn-ea"/>
                <a:cs typeface="+mn-cs"/>
              </a:rPr>
              <a:t> </a:t>
            </a:r>
            <a:r>
              <a:rPr lang="en-US" sz="2400" kern="1200" spc="-10" dirty="0">
                <a:solidFill>
                  <a:schemeClr val="tx1"/>
                </a:solidFill>
                <a:latin typeface="+mn-lt"/>
                <a:ea typeface="+mn-ea"/>
                <a:cs typeface="+mn-cs"/>
              </a:rPr>
              <a:t>optimization 	</a:t>
            </a:r>
            <a:r>
              <a:rPr lang="en-US" sz="2400" kern="1200" dirty="0">
                <a:solidFill>
                  <a:schemeClr val="tx1"/>
                </a:solidFill>
                <a:latin typeface="+mn-lt"/>
                <a:ea typeface="+mn-ea"/>
                <a:cs typeface="+mn-cs"/>
              </a:rPr>
              <a:t>and</a:t>
            </a:r>
            <a:r>
              <a:rPr lang="en-US" sz="2400" kern="1200" spc="-60" dirty="0">
                <a:solidFill>
                  <a:schemeClr val="tx1"/>
                </a:solidFill>
                <a:latin typeface="+mn-lt"/>
                <a:ea typeface="+mn-ea"/>
                <a:cs typeface="+mn-cs"/>
              </a:rPr>
              <a:t> </a:t>
            </a:r>
            <a:r>
              <a:rPr lang="en-US" sz="2400" kern="1200" dirty="0">
                <a:solidFill>
                  <a:schemeClr val="tx1"/>
                </a:solidFill>
                <a:latin typeface="+mn-lt"/>
                <a:ea typeface="+mn-ea"/>
                <a:cs typeface="+mn-cs"/>
              </a:rPr>
              <a:t>cost</a:t>
            </a:r>
            <a:r>
              <a:rPr lang="en-US" sz="2400" kern="1200" spc="-70" dirty="0">
                <a:solidFill>
                  <a:schemeClr val="tx1"/>
                </a:solidFill>
                <a:latin typeface="+mn-lt"/>
                <a:ea typeface="+mn-ea"/>
                <a:cs typeface="+mn-cs"/>
              </a:rPr>
              <a:t> </a:t>
            </a:r>
            <a:r>
              <a:rPr lang="en-US" sz="2400" kern="1200" spc="-10" dirty="0">
                <a:solidFill>
                  <a:schemeClr val="tx1"/>
                </a:solidFill>
                <a:latin typeface="+mn-lt"/>
                <a:ea typeface="+mn-ea"/>
                <a:cs typeface="+mn-cs"/>
              </a:rPr>
              <a:t>reduction.</a:t>
            </a:r>
            <a:endParaRPr lang="en-US" sz="2400" kern="1200" dirty="0">
              <a:solidFill>
                <a:schemeClr val="tx1"/>
              </a:solidFill>
              <a:latin typeface="+mn-lt"/>
              <a:ea typeface="+mn-ea"/>
              <a:cs typeface="+mn-cs"/>
            </a:endParaRPr>
          </a:p>
          <a:p>
            <a:pPr marL="697230" lvl="1" indent="-228600" algn="l" rtl="0">
              <a:lnSpc>
                <a:spcPct val="90000"/>
              </a:lnSpc>
              <a:spcBef>
                <a:spcPts val="180"/>
              </a:spcBef>
              <a:buFont typeface="Arial" panose="020B0604020202020204" pitchFamily="34" charset="0"/>
              <a:buChar char="•"/>
              <a:tabLst>
                <a:tab pos="697230" algn="l"/>
              </a:tabLst>
            </a:pPr>
            <a:r>
              <a:rPr lang="en-US" sz="2400" kern="1200" spc="-10" dirty="0">
                <a:solidFill>
                  <a:schemeClr val="tx1"/>
                </a:solidFill>
                <a:latin typeface="+mn-lt"/>
                <a:ea typeface="+mn-ea"/>
                <a:cs typeface="+mn-cs"/>
              </a:rPr>
              <a:t>Evaluation</a:t>
            </a:r>
            <a:r>
              <a:rPr lang="en-US" sz="2400" kern="1200" spc="-80" dirty="0">
                <a:solidFill>
                  <a:schemeClr val="tx1"/>
                </a:solidFill>
                <a:latin typeface="+mn-lt"/>
                <a:ea typeface="+mn-ea"/>
                <a:cs typeface="+mn-cs"/>
              </a:rPr>
              <a:t> </a:t>
            </a:r>
            <a:r>
              <a:rPr lang="en-US" sz="2400" kern="1200" dirty="0">
                <a:solidFill>
                  <a:schemeClr val="tx1"/>
                </a:solidFill>
                <a:latin typeface="+mn-lt"/>
                <a:ea typeface="+mn-ea"/>
                <a:cs typeface="+mn-cs"/>
              </a:rPr>
              <a:t>of</a:t>
            </a:r>
            <a:r>
              <a:rPr lang="en-US" sz="2400" kern="1200" spc="-70" dirty="0">
                <a:solidFill>
                  <a:schemeClr val="tx1"/>
                </a:solidFill>
                <a:latin typeface="+mn-lt"/>
                <a:ea typeface="+mn-ea"/>
                <a:cs typeface="+mn-cs"/>
              </a:rPr>
              <a:t> </a:t>
            </a:r>
            <a:r>
              <a:rPr lang="en-US" sz="2400" kern="1200" dirty="0">
                <a:solidFill>
                  <a:schemeClr val="tx1"/>
                </a:solidFill>
                <a:latin typeface="+mn-lt"/>
                <a:ea typeface="+mn-ea"/>
                <a:cs typeface="+mn-cs"/>
              </a:rPr>
              <a:t>applications</a:t>
            </a:r>
            <a:r>
              <a:rPr lang="en-US" sz="2400" kern="1200" spc="-90" dirty="0">
                <a:solidFill>
                  <a:schemeClr val="tx1"/>
                </a:solidFill>
                <a:latin typeface="+mn-lt"/>
                <a:ea typeface="+mn-ea"/>
                <a:cs typeface="+mn-cs"/>
              </a:rPr>
              <a:t> </a:t>
            </a:r>
            <a:r>
              <a:rPr lang="en-US" sz="2400" kern="1200" dirty="0">
                <a:solidFill>
                  <a:schemeClr val="tx1"/>
                </a:solidFill>
                <a:latin typeface="+mn-lt"/>
                <a:ea typeface="+mn-ea"/>
                <a:cs typeface="+mn-cs"/>
              </a:rPr>
              <a:t>to</a:t>
            </a:r>
            <a:r>
              <a:rPr lang="en-US" sz="2400" kern="1200" spc="-90" dirty="0">
                <a:solidFill>
                  <a:schemeClr val="tx1"/>
                </a:solidFill>
                <a:latin typeface="+mn-lt"/>
                <a:ea typeface="+mn-ea"/>
                <a:cs typeface="+mn-cs"/>
              </a:rPr>
              <a:t> </a:t>
            </a:r>
            <a:r>
              <a:rPr lang="en-US" sz="2400" kern="1200" dirty="0">
                <a:solidFill>
                  <a:schemeClr val="tx1"/>
                </a:solidFill>
                <a:latin typeface="+mn-lt"/>
                <a:ea typeface="+mn-ea"/>
                <a:cs typeface="+mn-cs"/>
              </a:rPr>
              <a:t>identify</a:t>
            </a:r>
            <a:r>
              <a:rPr lang="en-US" sz="2400" kern="1200" spc="-80" dirty="0">
                <a:solidFill>
                  <a:schemeClr val="tx1"/>
                </a:solidFill>
                <a:latin typeface="+mn-lt"/>
                <a:ea typeface="+mn-ea"/>
                <a:cs typeface="+mn-cs"/>
              </a:rPr>
              <a:t> </a:t>
            </a:r>
            <a:r>
              <a:rPr lang="en-US" sz="2400" kern="1200" dirty="0">
                <a:solidFill>
                  <a:schemeClr val="tx1"/>
                </a:solidFill>
                <a:latin typeface="+mn-lt"/>
                <a:ea typeface="+mn-ea"/>
                <a:cs typeface="+mn-cs"/>
              </a:rPr>
              <a:t>candidates</a:t>
            </a:r>
            <a:r>
              <a:rPr lang="en-US" sz="2400" kern="1200" spc="-85" dirty="0">
                <a:solidFill>
                  <a:schemeClr val="tx1"/>
                </a:solidFill>
                <a:latin typeface="+mn-lt"/>
                <a:ea typeface="+mn-ea"/>
                <a:cs typeface="+mn-cs"/>
              </a:rPr>
              <a:t> </a:t>
            </a:r>
            <a:r>
              <a:rPr lang="en-US" sz="2400" kern="1200" dirty="0">
                <a:solidFill>
                  <a:schemeClr val="tx1"/>
                </a:solidFill>
                <a:latin typeface="+mn-lt"/>
                <a:ea typeface="+mn-ea"/>
                <a:cs typeface="+mn-cs"/>
              </a:rPr>
              <a:t>for</a:t>
            </a:r>
            <a:r>
              <a:rPr lang="en-US" sz="2400" kern="1200" spc="-80" dirty="0">
                <a:solidFill>
                  <a:schemeClr val="tx1"/>
                </a:solidFill>
                <a:latin typeface="+mn-lt"/>
                <a:ea typeface="+mn-ea"/>
                <a:cs typeface="+mn-cs"/>
              </a:rPr>
              <a:t> </a:t>
            </a:r>
            <a:r>
              <a:rPr lang="en-US" sz="2400" kern="1200" dirty="0">
                <a:solidFill>
                  <a:schemeClr val="tx1"/>
                </a:solidFill>
                <a:latin typeface="+mn-lt"/>
                <a:ea typeface="+mn-ea"/>
                <a:cs typeface="+mn-cs"/>
              </a:rPr>
              <a:t>migration</a:t>
            </a:r>
            <a:r>
              <a:rPr lang="en-US" sz="2400" kern="1200" spc="-90" dirty="0">
                <a:solidFill>
                  <a:schemeClr val="tx1"/>
                </a:solidFill>
                <a:latin typeface="+mn-lt"/>
                <a:ea typeface="+mn-ea"/>
                <a:cs typeface="+mn-cs"/>
              </a:rPr>
              <a:t> </a:t>
            </a:r>
            <a:r>
              <a:rPr lang="en-US" sz="2400" kern="1200" dirty="0">
                <a:solidFill>
                  <a:schemeClr val="tx1"/>
                </a:solidFill>
                <a:latin typeface="+mn-lt"/>
                <a:ea typeface="+mn-ea"/>
                <a:cs typeface="+mn-cs"/>
              </a:rPr>
              <a:t>based</a:t>
            </a:r>
            <a:r>
              <a:rPr lang="en-US" sz="2400" kern="1200" spc="-80" dirty="0">
                <a:solidFill>
                  <a:schemeClr val="tx1"/>
                </a:solidFill>
                <a:latin typeface="+mn-lt"/>
                <a:ea typeface="+mn-ea"/>
                <a:cs typeface="+mn-cs"/>
              </a:rPr>
              <a:t> </a:t>
            </a:r>
            <a:r>
              <a:rPr lang="en-US" sz="2400" kern="1200" spc="-25" dirty="0">
                <a:solidFill>
                  <a:schemeClr val="tx1"/>
                </a:solidFill>
                <a:latin typeface="+mn-lt"/>
                <a:ea typeface="+mn-ea"/>
                <a:cs typeface="+mn-cs"/>
              </a:rPr>
              <a:t>on </a:t>
            </a:r>
            <a:r>
              <a:rPr lang="en-US" sz="2400" kern="1200" spc="-10" dirty="0">
                <a:solidFill>
                  <a:schemeClr val="tx1"/>
                </a:solidFill>
                <a:latin typeface="+mn-lt"/>
                <a:ea typeface="+mn-ea"/>
                <a:cs typeface="+mn-cs"/>
              </a:rPr>
              <a:t>factors</a:t>
            </a:r>
            <a:r>
              <a:rPr lang="en-US" sz="2400" kern="1200" spc="-95" dirty="0">
                <a:solidFill>
                  <a:schemeClr val="tx1"/>
                </a:solidFill>
                <a:latin typeface="+mn-lt"/>
                <a:ea typeface="+mn-ea"/>
                <a:cs typeface="+mn-cs"/>
              </a:rPr>
              <a:t> </a:t>
            </a:r>
            <a:r>
              <a:rPr lang="en-US" sz="2400" kern="1200" dirty="0">
                <a:solidFill>
                  <a:schemeClr val="tx1"/>
                </a:solidFill>
                <a:latin typeface="+mn-lt"/>
                <a:ea typeface="+mn-ea"/>
                <a:cs typeface="+mn-cs"/>
              </a:rPr>
              <a:t>like</a:t>
            </a:r>
            <a:r>
              <a:rPr lang="en-US" sz="2400" kern="1200" spc="-80" dirty="0">
                <a:solidFill>
                  <a:schemeClr val="tx1"/>
                </a:solidFill>
                <a:latin typeface="+mn-lt"/>
                <a:ea typeface="+mn-ea"/>
                <a:cs typeface="+mn-cs"/>
              </a:rPr>
              <a:t> </a:t>
            </a:r>
            <a:r>
              <a:rPr lang="en-US" sz="2400" kern="1200" dirty="0">
                <a:solidFill>
                  <a:schemeClr val="tx1"/>
                </a:solidFill>
                <a:latin typeface="+mn-lt"/>
                <a:ea typeface="+mn-ea"/>
                <a:cs typeface="+mn-cs"/>
              </a:rPr>
              <a:t>complexity</a:t>
            </a:r>
            <a:r>
              <a:rPr lang="en-US" sz="2400" kern="1200" spc="-100" dirty="0">
                <a:solidFill>
                  <a:schemeClr val="tx1"/>
                </a:solidFill>
                <a:latin typeface="+mn-lt"/>
                <a:ea typeface="+mn-ea"/>
                <a:cs typeface="+mn-cs"/>
              </a:rPr>
              <a:t> </a:t>
            </a:r>
            <a:r>
              <a:rPr lang="en-US" sz="2400" kern="1200" dirty="0">
                <a:solidFill>
                  <a:schemeClr val="tx1"/>
                </a:solidFill>
                <a:latin typeface="+mn-lt"/>
                <a:ea typeface="+mn-ea"/>
                <a:cs typeface="+mn-cs"/>
              </a:rPr>
              <a:t>and</a:t>
            </a:r>
            <a:r>
              <a:rPr lang="en-US" sz="2400" kern="1200" spc="-80" dirty="0">
                <a:solidFill>
                  <a:schemeClr val="tx1"/>
                </a:solidFill>
                <a:latin typeface="+mn-lt"/>
                <a:ea typeface="+mn-ea"/>
                <a:cs typeface="+mn-cs"/>
              </a:rPr>
              <a:t> </a:t>
            </a:r>
            <a:r>
              <a:rPr lang="en-US" sz="2400" kern="1200" dirty="0">
                <a:solidFill>
                  <a:schemeClr val="tx1"/>
                </a:solidFill>
                <a:latin typeface="+mn-lt"/>
                <a:ea typeface="+mn-ea"/>
                <a:cs typeface="+mn-cs"/>
              </a:rPr>
              <a:t>business</a:t>
            </a:r>
            <a:r>
              <a:rPr lang="en-US" sz="2400" kern="1200" spc="-70" dirty="0">
                <a:solidFill>
                  <a:schemeClr val="tx1"/>
                </a:solidFill>
                <a:latin typeface="+mn-lt"/>
                <a:ea typeface="+mn-ea"/>
                <a:cs typeface="+mn-cs"/>
              </a:rPr>
              <a:t> </a:t>
            </a:r>
            <a:r>
              <a:rPr lang="en-US" sz="2400" kern="1200" spc="-10" dirty="0">
                <a:solidFill>
                  <a:schemeClr val="tx1"/>
                </a:solidFill>
                <a:latin typeface="+mn-lt"/>
                <a:ea typeface="+mn-ea"/>
                <a:cs typeface="+mn-cs"/>
              </a:rPr>
              <a:t>criticality.</a:t>
            </a:r>
            <a:endParaRPr lang="en-US" sz="2400" kern="1200" dirty="0">
              <a:solidFill>
                <a:schemeClr val="tx1"/>
              </a:solidFill>
              <a:latin typeface="+mn-lt"/>
              <a:ea typeface="+mn-ea"/>
              <a:cs typeface="+mn-cs"/>
            </a:endParaRPr>
          </a:p>
          <a:p>
            <a:pPr marL="697230" marR="5080" lvl="1" indent="-228600" algn="l" rtl="0">
              <a:lnSpc>
                <a:spcPct val="90000"/>
              </a:lnSpc>
              <a:spcBef>
                <a:spcPts val="530"/>
              </a:spcBef>
              <a:buFont typeface="Arial" panose="020B0604020202020204" pitchFamily="34" charset="0"/>
              <a:buChar char="•"/>
              <a:tabLst>
                <a:tab pos="698500" algn="l"/>
              </a:tabLst>
            </a:pPr>
            <a:r>
              <a:rPr lang="en-US" sz="2400" kern="1200" spc="-10" dirty="0">
                <a:solidFill>
                  <a:schemeClr val="tx1"/>
                </a:solidFill>
                <a:latin typeface="+mn-lt"/>
                <a:ea typeface="+mn-ea"/>
                <a:cs typeface="+mn-cs"/>
              </a:rPr>
              <a:t>Development</a:t>
            </a:r>
            <a:r>
              <a:rPr lang="en-US" sz="2400" kern="1200" spc="-70" dirty="0">
                <a:solidFill>
                  <a:schemeClr val="tx1"/>
                </a:solidFill>
                <a:latin typeface="+mn-lt"/>
                <a:ea typeface="+mn-ea"/>
                <a:cs typeface="+mn-cs"/>
              </a:rPr>
              <a:t> </a:t>
            </a:r>
            <a:r>
              <a:rPr lang="en-US" sz="2400" kern="1200" dirty="0">
                <a:solidFill>
                  <a:schemeClr val="tx1"/>
                </a:solidFill>
                <a:latin typeface="+mn-lt"/>
                <a:ea typeface="+mn-ea"/>
                <a:cs typeface="+mn-cs"/>
              </a:rPr>
              <a:t>of</a:t>
            </a:r>
            <a:r>
              <a:rPr lang="en-US" sz="2400" kern="1200" spc="-60" dirty="0">
                <a:solidFill>
                  <a:schemeClr val="tx1"/>
                </a:solidFill>
                <a:latin typeface="+mn-lt"/>
                <a:ea typeface="+mn-ea"/>
                <a:cs typeface="+mn-cs"/>
              </a:rPr>
              <a:t> </a:t>
            </a:r>
            <a:r>
              <a:rPr lang="en-US" sz="2400" kern="1200" spc="-10" dirty="0">
                <a:solidFill>
                  <a:schemeClr val="tx1"/>
                </a:solidFill>
                <a:latin typeface="+mn-lt"/>
                <a:ea typeface="+mn-ea"/>
                <a:cs typeface="+mn-cs"/>
              </a:rPr>
              <a:t>target</a:t>
            </a:r>
            <a:r>
              <a:rPr lang="en-US" sz="2400" kern="1200" spc="-95" dirty="0">
                <a:solidFill>
                  <a:schemeClr val="tx1"/>
                </a:solidFill>
                <a:latin typeface="+mn-lt"/>
                <a:ea typeface="+mn-ea"/>
                <a:cs typeface="+mn-cs"/>
              </a:rPr>
              <a:t> </a:t>
            </a:r>
            <a:r>
              <a:rPr lang="en-US" sz="2400" kern="1200" dirty="0">
                <a:solidFill>
                  <a:schemeClr val="tx1"/>
                </a:solidFill>
                <a:latin typeface="+mn-lt"/>
                <a:ea typeface="+mn-ea"/>
                <a:cs typeface="+mn-cs"/>
              </a:rPr>
              <a:t>application</a:t>
            </a:r>
            <a:r>
              <a:rPr lang="en-US" sz="2400" kern="1200" spc="-90" dirty="0">
                <a:solidFill>
                  <a:schemeClr val="tx1"/>
                </a:solidFill>
                <a:latin typeface="+mn-lt"/>
                <a:ea typeface="+mn-ea"/>
                <a:cs typeface="+mn-cs"/>
              </a:rPr>
              <a:t> </a:t>
            </a:r>
            <a:r>
              <a:rPr lang="en-US" sz="2400" kern="1200" spc="-10" dirty="0">
                <a:solidFill>
                  <a:schemeClr val="tx1"/>
                </a:solidFill>
                <a:latin typeface="+mn-lt"/>
                <a:ea typeface="+mn-ea"/>
                <a:cs typeface="+mn-cs"/>
              </a:rPr>
              <a:t>architecture</a:t>
            </a:r>
            <a:r>
              <a:rPr lang="en-US" sz="2400" kern="1200" spc="-85" dirty="0">
                <a:solidFill>
                  <a:schemeClr val="tx1"/>
                </a:solidFill>
                <a:latin typeface="+mn-lt"/>
                <a:ea typeface="+mn-ea"/>
                <a:cs typeface="+mn-cs"/>
              </a:rPr>
              <a:t> </a:t>
            </a:r>
            <a:r>
              <a:rPr lang="en-US" sz="2400" kern="1200" dirty="0">
                <a:solidFill>
                  <a:schemeClr val="tx1"/>
                </a:solidFill>
                <a:latin typeface="+mn-lt"/>
                <a:ea typeface="+mn-ea"/>
                <a:cs typeface="+mn-cs"/>
              </a:rPr>
              <a:t>and</a:t>
            </a:r>
            <a:r>
              <a:rPr lang="en-US" sz="2400" kern="1200" spc="-70" dirty="0">
                <a:solidFill>
                  <a:schemeClr val="tx1"/>
                </a:solidFill>
                <a:latin typeface="+mn-lt"/>
                <a:ea typeface="+mn-ea"/>
                <a:cs typeface="+mn-cs"/>
              </a:rPr>
              <a:t> </a:t>
            </a:r>
            <a:r>
              <a:rPr lang="en-US" sz="2400" kern="1200" dirty="0">
                <a:solidFill>
                  <a:schemeClr val="tx1"/>
                </a:solidFill>
                <a:latin typeface="+mn-lt"/>
                <a:ea typeface="+mn-ea"/>
                <a:cs typeface="+mn-cs"/>
              </a:rPr>
              <a:t>preliminary</a:t>
            </a:r>
            <a:r>
              <a:rPr lang="en-US" sz="2400" kern="1200" spc="-70" dirty="0">
                <a:solidFill>
                  <a:schemeClr val="tx1"/>
                </a:solidFill>
                <a:latin typeface="+mn-lt"/>
                <a:ea typeface="+mn-ea"/>
                <a:cs typeface="+mn-cs"/>
              </a:rPr>
              <a:t> </a:t>
            </a:r>
            <a:r>
              <a:rPr lang="en-US" sz="2400" kern="1200" dirty="0">
                <a:solidFill>
                  <a:schemeClr val="tx1"/>
                </a:solidFill>
                <a:latin typeface="+mn-lt"/>
                <a:ea typeface="+mn-ea"/>
                <a:cs typeface="+mn-cs"/>
              </a:rPr>
              <a:t>business</a:t>
            </a:r>
            <a:r>
              <a:rPr lang="en-US" sz="2400" kern="1200" spc="-70" dirty="0">
                <a:solidFill>
                  <a:schemeClr val="tx1"/>
                </a:solidFill>
                <a:latin typeface="+mn-lt"/>
                <a:ea typeface="+mn-ea"/>
                <a:cs typeface="+mn-cs"/>
              </a:rPr>
              <a:t> </a:t>
            </a:r>
            <a:r>
              <a:rPr lang="en-US" sz="2400" kern="1200" spc="-20" dirty="0">
                <a:solidFill>
                  <a:schemeClr val="tx1"/>
                </a:solidFill>
                <a:latin typeface="+mn-lt"/>
                <a:ea typeface="+mn-ea"/>
                <a:cs typeface="+mn-cs"/>
              </a:rPr>
              <a:t>case </a:t>
            </a:r>
            <a:r>
              <a:rPr lang="en-US" sz="2400" kern="1200" dirty="0">
                <a:solidFill>
                  <a:schemeClr val="tx1"/>
                </a:solidFill>
                <a:latin typeface="+mn-lt"/>
                <a:ea typeface="+mn-ea"/>
                <a:cs typeface="+mn-cs"/>
              </a:rPr>
              <a:t>to</a:t>
            </a:r>
            <a:r>
              <a:rPr lang="en-US" sz="2400" kern="1200" spc="-55" dirty="0">
                <a:solidFill>
                  <a:schemeClr val="tx1"/>
                </a:solidFill>
                <a:latin typeface="+mn-lt"/>
                <a:ea typeface="+mn-ea"/>
                <a:cs typeface="+mn-cs"/>
              </a:rPr>
              <a:t> </a:t>
            </a:r>
            <a:r>
              <a:rPr lang="en-US" sz="2400" kern="1200" dirty="0">
                <a:solidFill>
                  <a:schemeClr val="tx1"/>
                </a:solidFill>
                <a:latin typeface="+mn-lt"/>
                <a:ea typeface="+mn-ea"/>
                <a:cs typeface="+mn-cs"/>
              </a:rPr>
              <a:t>document</a:t>
            </a:r>
            <a:r>
              <a:rPr lang="en-US" sz="2400" kern="1200" spc="-60" dirty="0">
                <a:solidFill>
                  <a:schemeClr val="tx1"/>
                </a:solidFill>
                <a:latin typeface="+mn-lt"/>
                <a:ea typeface="+mn-ea"/>
                <a:cs typeface="+mn-cs"/>
              </a:rPr>
              <a:t> </a:t>
            </a:r>
            <a:r>
              <a:rPr lang="en-US" sz="2400" kern="1200" dirty="0">
                <a:solidFill>
                  <a:schemeClr val="tx1"/>
                </a:solidFill>
                <a:latin typeface="+mn-lt"/>
                <a:ea typeface="+mn-ea"/>
                <a:cs typeface="+mn-cs"/>
              </a:rPr>
              <a:t>cost</a:t>
            </a:r>
            <a:r>
              <a:rPr lang="en-US" sz="2400" kern="1200" spc="-55" dirty="0">
                <a:solidFill>
                  <a:schemeClr val="tx1"/>
                </a:solidFill>
                <a:latin typeface="+mn-lt"/>
                <a:ea typeface="+mn-ea"/>
                <a:cs typeface="+mn-cs"/>
              </a:rPr>
              <a:t> </a:t>
            </a:r>
            <a:r>
              <a:rPr lang="en-US" sz="2400" kern="1200" dirty="0">
                <a:solidFill>
                  <a:schemeClr val="tx1"/>
                </a:solidFill>
                <a:latin typeface="+mn-lt"/>
                <a:ea typeface="+mn-ea"/>
                <a:cs typeface="+mn-cs"/>
              </a:rPr>
              <a:t>savings</a:t>
            </a:r>
            <a:r>
              <a:rPr lang="en-US" sz="2400" kern="1200" spc="-50" dirty="0">
                <a:solidFill>
                  <a:schemeClr val="tx1"/>
                </a:solidFill>
                <a:latin typeface="+mn-lt"/>
                <a:ea typeface="+mn-ea"/>
                <a:cs typeface="+mn-cs"/>
              </a:rPr>
              <a:t> </a:t>
            </a:r>
            <a:r>
              <a:rPr lang="en-US" sz="2400" kern="1200" dirty="0">
                <a:solidFill>
                  <a:schemeClr val="tx1"/>
                </a:solidFill>
                <a:latin typeface="+mn-lt"/>
                <a:ea typeface="+mn-ea"/>
                <a:cs typeface="+mn-cs"/>
              </a:rPr>
              <a:t>and</a:t>
            </a:r>
            <a:r>
              <a:rPr lang="en-US" sz="2400" kern="1200" spc="-45" dirty="0">
                <a:solidFill>
                  <a:schemeClr val="tx1"/>
                </a:solidFill>
                <a:latin typeface="+mn-lt"/>
                <a:ea typeface="+mn-ea"/>
                <a:cs typeface="+mn-cs"/>
              </a:rPr>
              <a:t> </a:t>
            </a:r>
            <a:r>
              <a:rPr lang="en-US" sz="2400" kern="1200" spc="-10" dirty="0">
                <a:solidFill>
                  <a:schemeClr val="tx1"/>
                </a:solidFill>
                <a:latin typeface="+mn-lt"/>
                <a:ea typeface="+mn-ea"/>
                <a:cs typeface="+mn-cs"/>
              </a:rPr>
              <a:t>benefits.</a:t>
            </a:r>
            <a:endParaRPr lang="en-US" sz="2400" kern="1200" dirty="0">
              <a:solidFill>
                <a:schemeClr val="tx1"/>
              </a:solidFill>
              <a:latin typeface="+mn-lt"/>
              <a:ea typeface="+mn-ea"/>
              <a:cs typeface="+mn-cs"/>
            </a:endParaRPr>
          </a:p>
          <a:p>
            <a:pPr marL="697230" lvl="1" indent="-228600" algn="l" rtl="0">
              <a:lnSpc>
                <a:spcPct val="90000"/>
              </a:lnSpc>
              <a:spcBef>
                <a:spcPts val="180"/>
              </a:spcBef>
              <a:buFont typeface="Arial" panose="020B0604020202020204" pitchFamily="34" charset="0"/>
              <a:buChar char="•"/>
              <a:tabLst>
                <a:tab pos="697230" algn="l"/>
              </a:tabLst>
            </a:pPr>
            <a:r>
              <a:rPr lang="en-US" sz="2400" kern="1200" spc="-10" dirty="0">
                <a:solidFill>
                  <a:schemeClr val="tx1"/>
                </a:solidFill>
                <a:latin typeface="+mn-lt"/>
                <a:ea typeface="+mn-ea"/>
                <a:cs typeface="+mn-cs"/>
              </a:rPr>
              <a:t>Implementation</a:t>
            </a:r>
            <a:r>
              <a:rPr lang="en-US" sz="2400" kern="1200" spc="-60" dirty="0">
                <a:solidFill>
                  <a:schemeClr val="tx1"/>
                </a:solidFill>
                <a:latin typeface="+mn-lt"/>
                <a:ea typeface="+mn-ea"/>
                <a:cs typeface="+mn-cs"/>
              </a:rPr>
              <a:t> </a:t>
            </a:r>
            <a:r>
              <a:rPr lang="en-US" sz="2400" kern="1200" dirty="0">
                <a:solidFill>
                  <a:schemeClr val="tx1"/>
                </a:solidFill>
                <a:latin typeface="+mn-lt"/>
                <a:ea typeface="+mn-ea"/>
                <a:cs typeface="+mn-cs"/>
              </a:rPr>
              <a:t>of</a:t>
            </a:r>
            <a:r>
              <a:rPr lang="en-US" sz="2400" kern="1200" spc="-40" dirty="0">
                <a:solidFill>
                  <a:schemeClr val="tx1"/>
                </a:solidFill>
                <a:latin typeface="+mn-lt"/>
                <a:ea typeface="+mn-ea"/>
                <a:cs typeface="+mn-cs"/>
              </a:rPr>
              <a:t> </a:t>
            </a:r>
            <a:r>
              <a:rPr lang="en-US" sz="2400" kern="1200" dirty="0">
                <a:solidFill>
                  <a:schemeClr val="tx1"/>
                </a:solidFill>
                <a:latin typeface="+mn-lt"/>
                <a:ea typeface="+mn-ea"/>
                <a:cs typeface="+mn-cs"/>
              </a:rPr>
              <a:t>a</a:t>
            </a:r>
            <a:r>
              <a:rPr lang="en-US" sz="2400" kern="1200" spc="-30" dirty="0">
                <a:solidFill>
                  <a:schemeClr val="tx1"/>
                </a:solidFill>
                <a:latin typeface="+mn-lt"/>
                <a:ea typeface="+mn-ea"/>
                <a:cs typeface="+mn-cs"/>
              </a:rPr>
              <a:t> </a:t>
            </a:r>
            <a:r>
              <a:rPr lang="en-US" sz="2400" kern="1200" dirty="0">
                <a:solidFill>
                  <a:schemeClr val="tx1"/>
                </a:solidFill>
                <a:latin typeface="+mn-lt"/>
                <a:ea typeface="+mn-ea"/>
                <a:cs typeface="+mn-cs"/>
              </a:rPr>
              <a:t>pilot</a:t>
            </a:r>
            <a:r>
              <a:rPr lang="en-US" sz="2400" kern="1200" spc="-30" dirty="0">
                <a:solidFill>
                  <a:schemeClr val="tx1"/>
                </a:solidFill>
                <a:latin typeface="+mn-lt"/>
                <a:ea typeface="+mn-ea"/>
                <a:cs typeface="+mn-cs"/>
              </a:rPr>
              <a:t> </a:t>
            </a:r>
            <a:r>
              <a:rPr lang="en-US" sz="2400" kern="1200" dirty="0">
                <a:solidFill>
                  <a:schemeClr val="tx1"/>
                </a:solidFill>
                <a:latin typeface="+mn-lt"/>
                <a:ea typeface="+mn-ea"/>
                <a:cs typeface="+mn-cs"/>
              </a:rPr>
              <a:t>project</a:t>
            </a:r>
            <a:r>
              <a:rPr lang="en-US" sz="2400" kern="1200" spc="-50" dirty="0">
                <a:solidFill>
                  <a:schemeClr val="tx1"/>
                </a:solidFill>
                <a:latin typeface="+mn-lt"/>
                <a:ea typeface="+mn-ea"/>
                <a:cs typeface="+mn-cs"/>
              </a:rPr>
              <a:t> </a:t>
            </a:r>
            <a:r>
              <a:rPr lang="en-US" sz="2400" kern="1200" dirty="0">
                <a:solidFill>
                  <a:schemeClr val="tx1"/>
                </a:solidFill>
                <a:latin typeface="+mn-lt"/>
                <a:ea typeface="+mn-ea"/>
                <a:cs typeface="+mn-cs"/>
              </a:rPr>
              <a:t>to</a:t>
            </a:r>
            <a:r>
              <a:rPr lang="en-US" sz="2400" kern="1200" spc="-45" dirty="0">
                <a:solidFill>
                  <a:schemeClr val="tx1"/>
                </a:solidFill>
                <a:latin typeface="+mn-lt"/>
                <a:ea typeface="+mn-ea"/>
                <a:cs typeface="+mn-cs"/>
              </a:rPr>
              <a:t> </a:t>
            </a:r>
            <a:r>
              <a:rPr lang="en-US" sz="2400" kern="1200" spc="-10" dirty="0">
                <a:solidFill>
                  <a:schemeClr val="tx1"/>
                </a:solidFill>
                <a:latin typeface="+mn-lt"/>
                <a:ea typeface="+mn-ea"/>
                <a:cs typeface="+mn-cs"/>
              </a:rPr>
              <a:t>migrate</a:t>
            </a:r>
            <a:r>
              <a:rPr lang="en-US" sz="2400" kern="1200" spc="-55" dirty="0">
                <a:solidFill>
                  <a:schemeClr val="tx1"/>
                </a:solidFill>
                <a:latin typeface="+mn-lt"/>
                <a:ea typeface="+mn-ea"/>
                <a:cs typeface="+mn-cs"/>
              </a:rPr>
              <a:t> </a:t>
            </a:r>
            <a:r>
              <a:rPr lang="en-US" sz="2400" kern="1200" dirty="0">
                <a:solidFill>
                  <a:schemeClr val="tx1"/>
                </a:solidFill>
                <a:latin typeface="+mn-lt"/>
                <a:ea typeface="+mn-ea"/>
                <a:cs typeface="+mn-cs"/>
              </a:rPr>
              <a:t>selected</a:t>
            </a:r>
            <a:r>
              <a:rPr lang="en-US" sz="2400" kern="1200" spc="-40" dirty="0">
                <a:solidFill>
                  <a:schemeClr val="tx1"/>
                </a:solidFill>
                <a:latin typeface="+mn-lt"/>
                <a:ea typeface="+mn-ea"/>
                <a:cs typeface="+mn-cs"/>
              </a:rPr>
              <a:t> </a:t>
            </a:r>
            <a:r>
              <a:rPr lang="en-US" sz="2400" kern="1200" dirty="0">
                <a:solidFill>
                  <a:schemeClr val="tx1"/>
                </a:solidFill>
                <a:latin typeface="+mn-lt"/>
                <a:ea typeface="+mn-ea"/>
                <a:cs typeface="+mn-cs"/>
              </a:rPr>
              <a:t>applications</a:t>
            </a:r>
            <a:r>
              <a:rPr lang="en-US" sz="2400" kern="1200" spc="-50" dirty="0">
                <a:solidFill>
                  <a:schemeClr val="tx1"/>
                </a:solidFill>
                <a:latin typeface="+mn-lt"/>
                <a:ea typeface="+mn-ea"/>
                <a:cs typeface="+mn-cs"/>
              </a:rPr>
              <a:t> </a:t>
            </a:r>
            <a:r>
              <a:rPr lang="en-US" sz="2400" kern="1200" dirty="0">
                <a:solidFill>
                  <a:schemeClr val="tx1"/>
                </a:solidFill>
                <a:latin typeface="+mn-lt"/>
                <a:ea typeface="+mn-ea"/>
                <a:cs typeface="+mn-cs"/>
              </a:rPr>
              <a:t>to</a:t>
            </a:r>
            <a:r>
              <a:rPr lang="en-US" sz="2400" kern="1200" spc="-45" dirty="0">
                <a:solidFill>
                  <a:schemeClr val="tx1"/>
                </a:solidFill>
                <a:latin typeface="+mn-lt"/>
                <a:ea typeface="+mn-ea"/>
                <a:cs typeface="+mn-cs"/>
              </a:rPr>
              <a:t> </a:t>
            </a:r>
            <a:r>
              <a:rPr lang="en-US" sz="2400" kern="1200" dirty="0">
                <a:solidFill>
                  <a:schemeClr val="tx1"/>
                </a:solidFill>
                <a:latin typeface="+mn-lt"/>
                <a:ea typeface="+mn-ea"/>
                <a:cs typeface="+mn-cs"/>
              </a:rPr>
              <a:t>a</a:t>
            </a:r>
            <a:r>
              <a:rPr lang="en-US" sz="2400" kern="1200" spc="-30" dirty="0">
                <a:solidFill>
                  <a:schemeClr val="tx1"/>
                </a:solidFill>
                <a:latin typeface="+mn-lt"/>
                <a:ea typeface="+mn-ea"/>
                <a:cs typeface="+mn-cs"/>
              </a:rPr>
              <a:t> </a:t>
            </a:r>
            <a:r>
              <a:rPr lang="en-US" sz="2400" kern="1200" spc="-20" dirty="0">
                <a:solidFill>
                  <a:schemeClr val="tx1"/>
                </a:solidFill>
                <a:latin typeface="+mn-lt"/>
                <a:ea typeface="+mn-ea"/>
                <a:cs typeface="+mn-cs"/>
              </a:rPr>
              <a:t>PaaS</a:t>
            </a:r>
            <a:r>
              <a:rPr lang="en-US" sz="2400" kern="1200" dirty="0">
                <a:solidFill>
                  <a:schemeClr val="tx1"/>
                </a:solidFill>
                <a:latin typeface="+mn-lt"/>
                <a:ea typeface="+mn-ea"/>
                <a:cs typeface="+mn-cs"/>
              </a:rPr>
              <a:t> </a:t>
            </a:r>
            <a:r>
              <a:rPr lang="en-US" sz="2400" kern="1200" spc="-10" dirty="0">
                <a:solidFill>
                  <a:schemeClr val="tx1"/>
                </a:solidFill>
                <a:latin typeface="+mn-lt"/>
                <a:ea typeface="+mn-ea"/>
                <a:cs typeface="+mn-cs"/>
              </a:rPr>
              <a:t>platform.</a:t>
            </a:r>
            <a:endParaRPr lang="en-US" sz="2400" kern="1200" dirty="0">
              <a:solidFill>
                <a:schemeClr val="tx1"/>
              </a:solidFill>
              <a:latin typeface="+mn-lt"/>
              <a:ea typeface="+mn-ea"/>
              <a:cs typeface="+mn-cs"/>
            </a:endParaRPr>
          </a:p>
        </p:txBody>
      </p:sp>
      <p:pic>
        <p:nvPicPr>
          <p:cNvPr id="3076" name="Picture 4" descr="What is Good Business Strategy? The case of SMEs. – Kent Business School">
            <a:extLst>
              <a:ext uri="{FF2B5EF4-FFF2-40B4-BE49-F238E27FC236}">
                <a16:creationId xmlns:a16="http://schemas.microsoft.com/office/drawing/2014/main" id="{DFABB70F-9F5B-21E2-D3D3-5E509BAB8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60" r="-1" b="349"/>
          <a:stretch>
            <a:fillRect/>
          </a:stretch>
        </p:blipFill>
        <p:spPr bwMode="auto">
          <a:xfrm>
            <a:off x="6979129" y="1"/>
            <a:ext cx="521286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ownload Atlantic Tele-Network Logo in SVG Vector or PNG File Format -  Logo.wine">
            <a:extLst>
              <a:ext uri="{FF2B5EF4-FFF2-40B4-BE49-F238E27FC236}">
                <a16:creationId xmlns:a16="http://schemas.microsoft.com/office/drawing/2014/main" id="{037AF998-3629-5D57-3C1E-1C789186E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54" r="-1" b="-1"/>
          <a:stretch>
            <a:fillRect/>
          </a:stretch>
        </p:blipFill>
        <p:spPr bwMode="auto">
          <a:xfrm>
            <a:off x="6979147" y="3429000"/>
            <a:ext cx="5212861"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4"/>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smtClean="0">
                <a:solidFill>
                  <a:srgbClr val="FFFFFF"/>
                </a:solidFill>
                <a:latin typeface="+mn-lt"/>
                <a:ea typeface="+mn-ea"/>
                <a:cs typeface="+mn-cs"/>
              </a:rPr>
              <a:pPr algn="r" rtl="0">
                <a:spcAft>
                  <a:spcPts val="600"/>
                </a:spcAft>
              </a:pPr>
              <a:t>3</a:t>
            </a:fld>
            <a:endParaRPr lang="en-US" kern="1200" spc="-25">
              <a:solidFill>
                <a:srgbClr val="FFFFFF"/>
              </a:solidFill>
              <a:latin typeface="+mn-lt"/>
              <a:ea typeface="+mn-ea"/>
              <a:cs typeface="+mn-cs"/>
            </a:endParaRPr>
          </a:p>
        </p:txBody>
      </p:sp>
      <p:sp>
        <p:nvSpPr>
          <p:cNvPr id="8" name="TextBox 7">
            <a:extLst>
              <a:ext uri="{FF2B5EF4-FFF2-40B4-BE49-F238E27FC236}">
                <a16:creationId xmlns:a16="http://schemas.microsoft.com/office/drawing/2014/main" id="{AD97B4A7-03FB-AAAE-2F06-4C2192DB3B66}"/>
              </a:ext>
            </a:extLst>
          </p:cNvPr>
          <p:cNvSpPr txBox="1"/>
          <p:nvPr/>
        </p:nvSpPr>
        <p:spPr>
          <a:xfrm>
            <a:off x="914400" y="1143000"/>
            <a:ext cx="6099586" cy="646331"/>
          </a:xfrm>
          <a:prstGeom prst="rect">
            <a:avLst/>
          </a:prstGeom>
          <a:noFill/>
        </p:spPr>
        <p:txBody>
          <a:bodyPr wrap="square">
            <a:spAutoFit/>
          </a:bodyPr>
          <a:lstStyle/>
          <a:p>
            <a:pPr marL="11429" algn="l" rtl="0">
              <a:lnSpc>
                <a:spcPct val="90000"/>
              </a:lnSpc>
              <a:spcBef>
                <a:spcPts val="385"/>
              </a:spcBef>
              <a:tabLst>
                <a:tab pos="240029" algn="l"/>
              </a:tabLst>
            </a:pPr>
            <a:r>
              <a:rPr lang="en-US" sz="4000" kern="1200" spc="-10" dirty="0">
                <a:solidFill>
                  <a:schemeClr val="tx1"/>
                </a:solidFill>
                <a:latin typeface="+mn-lt"/>
                <a:ea typeface="+mn-ea"/>
                <a:cs typeface="+mn-cs"/>
              </a:rPr>
              <a:t>Strategy</a:t>
            </a:r>
            <a:endParaRPr lang="en-US" sz="4000" kern="1200" dirty="0">
              <a:solidFill>
                <a:schemeClr val="tx1"/>
              </a:solidFill>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8" name="Rectangle 14347">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411480" y="991443"/>
            <a:ext cx="4443154" cy="712389"/>
          </a:xfrm>
          <a:prstGeom prst="rect">
            <a:avLst/>
          </a:prstGeom>
        </p:spPr>
        <p:txBody>
          <a:bodyPr vert="horz" lIns="91440" tIns="45720" rIns="91440" bIns="45720" rtlCol="0" anchor="b">
            <a:normAutofit/>
          </a:bodyPr>
          <a:lstStyle/>
          <a:p>
            <a:pPr marL="12700" algn="l" rtl="0">
              <a:lnSpc>
                <a:spcPct val="90000"/>
              </a:lnSpc>
              <a:spcBef>
                <a:spcPct val="0"/>
              </a:spcBef>
            </a:pPr>
            <a:r>
              <a:rPr lang="en-US" sz="3400" kern="1200" spc="-10" dirty="0">
                <a:solidFill>
                  <a:schemeClr val="tx1"/>
                </a:solidFill>
                <a:latin typeface="+mj-lt"/>
                <a:ea typeface="+mj-ea"/>
                <a:cs typeface="+mj-cs"/>
              </a:rPr>
              <a:t>Characteristics</a:t>
            </a:r>
          </a:p>
        </p:txBody>
      </p:sp>
      <p:sp>
        <p:nvSpPr>
          <p:cNvPr id="14349" name="Rectangle 1434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347" name="Rectangle 1434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object 3"/>
          <p:cNvSpPr txBox="1"/>
          <p:nvPr/>
        </p:nvSpPr>
        <p:spPr>
          <a:xfrm>
            <a:off x="411480" y="2340406"/>
            <a:ext cx="5303520" cy="4015944"/>
          </a:xfrm>
          <a:prstGeom prst="rect">
            <a:avLst/>
          </a:prstGeom>
        </p:spPr>
        <p:txBody>
          <a:bodyPr vert="horz" lIns="91440" tIns="45720" rIns="91440" bIns="45720" rtlCol="0">
            <a:normAutofit fontScale="92500" lnSpcReduction="10000"/>
          </a:bodyPr>
          <a:lstStyle/>
          <a:p>
            <a:pPr marL="241300" marR="671195" indent="-228600" algn="l" rtl="0">
              <a:lnSpc>
                <a:spcPct val="90000"/>
              </a:lnSpc>
              <a:spcBef>
                <a:spcPts val="415"/>
              </a:spcBef>
              <a:buFont typeface="Arial" panose="020B0604020202020204" pitchFamily="34" charset="0"/>
              <a:buChar char="•"/>
              <a:tabLst>
                <a:tab pos="241300" algn="l"/>
              </a:tabLst>
            </a:pPr>
            <a:r>
              <a:rPr lang="en-US" sz="2000" kern="1200" dirty="0">
                <a:solidFill>
                  <a:schemeClr val="tx1"/>
                </a:solidFill>
                <a:latin typeface="+mn-lt"/>
                <a:ea typeface="+mn-ea"/>
                <a:cs typeface="+mn-cs"/>
              </a:rPr>
              <a:t>PaaS</a:t>
            </a:r>
            <a:r>
              <a:rPr lang="en-US" sz="2000" kern="1200" spc="-75" dirty="0">
                <a:solidFill>
                  <a:schemeClr val="tx1"/>
                </a:solidFill>
                <a:latin typeface="+mn-lt"/>
                <a:ea typeface="+mn-ea"/>
                <a:cs typeface="+mn-cs"/>
              </a:rPr>
              <a:t> </a:t>
            </a:r>
            <a:r>
              <a:rPr lang="en-US" sz="2000" kern="1200" spc="-10" dirty="0">
                <a:solidFill>
                  <a:schemeClr val="tx1"/>
                </a:solidFill>
                <a:latin typeface="+mn-lt"/>
                <a:ea typeface="+mn-ea"/>
                <a:cs typeface="+mn-cs"/>
              </a:rPr>
              <a:t>offers</a:t>
            </a:r>
            <a:r>
              <a:rPr lang="en-US" sz="2000" kern="1200" spc="-120" dirty="0">
                <a:solidFill>
                  <a:schemeClr val="tx1"/>
                </a:solidFill>
                <a:latin typeface="+mn-lt"/>
                <a:ea typeface="+mn-ea"/>
                <a:cs typeface="+mn-cs"/>
              </a:rPr>
              <a:t> </a:t>
            </a:r>
            <a:r>
              <a:rPr lang="en-US" sz="2000" b="1" kern="1200" dirty="0">
                <a:solidFill>
                  <a:schemeClr val="tx1"/>
                </a:solidFill>
                <a:latin typeface="+mn-lt"/>
                <a:ea typeface="+mn-ea"/>
                <a:cs typeface="+mn-cs"/>
              </a:rPr>
              <a:t>browser</a:t>
            </a:r>
            <a:r>
              <a:rPr lang="en-US" sz="2000" b="1" kern="1200" spc="-80" dirty="0">
                <a:solidFill>
                  <a:schemeClr val="tx1"/>
                </a:solidFill>
                <a:latin typeface="+mn-lt"/>
                <a:ea typeface="+mn-ea"/>
                <a:cs typeface="+mn-cs"/>
              </a:rPr>
              <a:t> </a:t>
            </a:r>
            <a:r>
              <a:rPr lang="en-US" sz="2000" b="1" kern="1200" dirty="0">
                <a:solidFill>
                  <a:schemeClr val="tx1"/>
                </a:solidFill>
                <a:latin typeface="+mn-lt"/>
                <a:ea typeface="+mn-ea"/>
                <a:cs typeface="+mn-cs"/>
              </a:rPr>
              <a:t>based</a:t>
            </a:r>
            <a:r>
              <a:rPr lang="en-US" sz="2000" b="1" kern="1200" spc="-90" dirty="0">
                <a:solidFill>
                  <a:schemeClr val="tx1"/>
                </a:solidFill>
                <a:latin typeface="+mn-lt"/>
                <a:ea typeface="+mn-ea"/>
                <a:cs typeface="+mn-cs"/>
              </a:rPr>
              <a:t> </a:t>
            </a:r>
            <a:r>
              <a:rPr lang="en-US" sz="2000" b="1" kern="1200" dirty="0">
                <a:solidFill>
                  <a:schemeClr val="tx1"/>
                </a:solidFill>
                <a:latin typeface="+mn-lt"/>
                <a:ea typeface="+mn-ea"/>
                <a:cs typeface="+mn-cs"/>
              </a:rPr>
              <a:t>development</a:t>
            </a:r>
            <a:r>
              <a:rPr lang="en-US" sz="2000" b="1" kern="1200" spc="-80" dirty="0">
                <a:solidFill>
                  <a:schemeClr val="tx1"/>
                </a:solidFill>
                <a:latin typeface="+mn-lt"/>
                <a:ea typeface="+mn-ea"/>
                <a:cs typeface="+mn-cs"/>
              </a:rPr>
              <a:t> </a:t>
            </a:r>
            <a:r>
              <a:rPr lang="en-US" sz="2000" b="1" kern="1200" spc="-10" dirty="0">
                <a:solidFill>
                  <a:schemeClr val="tx1"/>
                </a:solidFill>
                <a:latin typeface="+mn-lt"/>
                <a:ea typeface="+mn-ea"/>
                <a:cs typeface="+mn-cs"/>
              </a:rPr>
              <a:t>environment</a:t>
            </a:r>
            <a:r>
              <a:rPr lang="en-US" sz="2000" kern="1200" spc="-10" dirty="0">
                <a:solidFill>
                  <a:schemeClr val="tx1"/>
                </a:solidFill>
                <a:latin typeface="+mn-lt"/>
                <a:ea typeface="+mn-ea"/>
                <a:cs typeface="+mn-cs"/>
              </a:rPr>
              <a:t>.</a:t>
            </a:r>
            <a:r>
              <a:rPr lang="en-US" sz="2000" kern="1200" spc="-70" dirty="0">
                <a:solidFill>
                  <a:schemeClr val="tx1"/>
                </a:solidFill>
                <a:latin typeface="+mn-lt"/>
                <a:ea typeface="+mn-ea"/>
                <a:cs typeface="+mn-cs"/>
              </a:rPr>
              <a:t> </a:t>
            </a:r>
            <a:r>
              <a:rPr lang="en-US" sz="2000" kern="1200" dirty="0">
                <a:solidFill>
                  <a:schemeClr val="tx1"/>
                </a:solidFill>
                <a:latin typeface="+mn-lt"/>
                <a:ea typeface="+mn-ea"/>
                <a:cs typeface="+mn-cs"/>
              </a:rPr>
              <a:t>It</a:t>
            </a:r>
            <a:r>
              <a:rPr lang="en-US" sz="2000" kern="1200" spc="-80" dirty="0">
                <a:solidFill>
                  <a:schemeClr val="tx1"/>
                </a:solidFill>
                <a:latin typeface="+mn-lt"/>
                <a:ea typeface="+mn-ea"/>
                <a:cs typeface="+mn-cs"/>
              </a:rPr>
              <a:t> </a:t>
            </a:r>
            <a:r>
              <a:rPr lang="en-US" sz="2000" kern="1200" dirty="0">
                <a:solidFill>
                  <a:schemeClr val="tx1"/>
                </a:solidFill>
                <a:latin typeface="+mn-lt"/>
                <a:ea typeface="+mn-ea"/>
                <a:cs typeface="+mn-cs"/>
              </a:rPr>
              <a:t>allows</a:t>
            </a:r>
            <a:r>
              <a:rPr lang="en-US" sz="2000" kern="1200" spc="-70" dirty="0">
                <a:solidFill>
                  <a:schemeClr val="tx1"/>
                </a:solidFill>
                <a:latin typeface="+mn-lt"/>
                <a:ea typeface="+mn-ea"/>
                <a:cs typeface="+mn-cs"/>
              </a:rPr>
              <a:t> </a:t>
            </a:r>
            <a:r>
              <a:rPr lang="en-US" sz="2000" kern="1200" spc="-25" dirty="0">
                <a:solidFill>
                  <a:schemeClr val="tx1"/>
                </a:solidFill>
                <a:latin typeface="+mn-lt"/>
                <a:ea typeface="+mn-ea"/>
                <a:cs typeface="+mn-cs"/>
              </a:rPr>
              <a:t>the </a:t>
            </a:r>
            <a:r>
              <a:rPr lang="en-US" sz="2000" kern="1200" dirty="0">
                <a:solidFill>
                  <a:schemeClr val="tx1"/>
                </a:solidFill>
                <a:latin typeface="+mn-lt"/>
                <a:ea typeface="+mn-ea"/>
                <a:cs typeface="+mn-cs"/>
              </a:rPr>
              <a:t>developer</a:t>
            </a:r>
            <a:r>
              <a:rPr lang="en-US" sz="2000" kern="1200" spc="-60" dirty="0">
                <a:solidFill>
                  <a:schemeClr val="tx1"/>
                </a:solidFill>
                <a:latin typeface="+mn-lt"/>
                <a:ea typeface="+mn-ea"/>
                <a:cs typeface="+mn-cs"/>
              </a:rPr>
              <a:t> </a:t>
            </a:r>
            <a:r>
              <a:rPr lang="en-US" sz="2000" kern="1200" dirty="0">
                <a:solidFill>
                  <a:schemeClr val="tx1"/>
                </a:solidFill>
                <a:latin typeface="+mn-lt"/>
                <a:ea typeface="+mn-ea"/>
                <a:cs typeface="+mn-cs"/>
              </a:rPr>
              <a:t>to</a:t>
            </a:r>
            <a:r>
              <a:rPr lang="en-US" sz="2000" kern="1200" spc="-25" dirty="0">
                <a:solidFill>
                  <a:schemeClr val="tx1"/>
                </a:solidFill>
                <a:latin typeface="+mn-lt"/>
                <a:ea typeface="+mn-ea"/>
                <a:cs typeface="+mn-cs"/>
              </a:rPr>
              <a:t> </a:t>
            </a:r>
            <a:r>
              <a:rPr lang="en-US" sz="2000" kern="1200" dirty="0">
                <a:solidFill>
                  <a:schemeClr val="tx1"/>
                </a:solidFill>
                <a:latin typeface="+mn-lt"/>
                <a:ea typeface="+mn-ea"/>
                <a:cs typeface="+mn-cs"/>
              </a:rPr>
              <a:t>create</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database</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and</a:t>
            </a:r>
            <a:r>
              <a:rPr lang="en-US" sz="2000" kern="1200" spc="-40" dirty="0">
                <a:solidFill>
                  <a:schemeClr val="tx1"/>
                </a:solidFill>
                <a:latin typeface="+mn-lt"/>
                <a:ea typeface="+mn-ea"/>
                <a:cs typeface="+mn-cs"/>
              </a:rPr>
              <a:t> </a:t>
            </a:r>
            <a:r>
              <a:rPr lang="en-US" sz="2000" kern="1200" dirty="0">
                <a:solidFill>
                  <a:schemeClr val="tx1"/>
                </a:solidFill>
                <a:latin typeface="+mn-lt"/>
                <a:ea typeface="+mn-ea"/>
                <a:cs typeface="+mn-cs"/>
              </a:rPr>
              <a:t>edit</a:t>
            </a:r>
            <a:r>
              <a:rPr lang="en-US" sz="2000" kern="1200" spc="-30" dirty="0">
                <a:solidFill>
                  <a:schemeClr val="tx1"/>
                </a:solidFill>
                <a:latin typeface="+mn-lt"/>
                <a:ea typeface="+mn-ea"/>
                <a:cs typeface="+mn-cs"/>
              </a:rPr>
              <a:t> </a:t>
            </a:r>
            <a:r>
              <a:rPr lang="en-US" sz="2000" kern="1200" dirty="0">
                <a:solidFill>
                  <a:schemeClr val="tx1"/>
                </a:solidFill>
                <a:latin typeface="+mn-lt"/>
                <a:ea typeface="+mn-ea"/>
                <a:cs typeface="+mn-cs"/>
              </a:rPr>
              <a:t>the</a:t>
            </a:r>
            <a:r>
              <a:rPr lang="en-US" sz="2000" kern="1200" spc="-40" dirty="0">
                <a:solidFill>
                  <a:schemeClr val="tx1"/>
                </a:solidFill>
                <a:latin typeface="+mn-lt"/>
                <a:ea typeface="+mn-ea"/>
                <a:cs typeface="+mn-cs"/>
              </a:rPr>
              <a:t> </a:t>
            </a:r>
            <a:r>
              <a:rPr lang="en-US" sz="2000" kern="1200" spc="-10" dirty="0">
                <a:solidFill>
                  <a:schemeClr val="tx1"/>
                </a:solidFill>
                <a:latin typeface="+mn-lt"/>
                <a:ea typeface="+mn-ea"/>
                <a:cs typeface="+mn-cs"/>
              </a:rPr>
              <a:t>application</a:t>
            </a:r>
            <a:r>
              <a:rPr lang="en-US" sz="2000" kern="1200" spc="-40" dirty="0">
                <a:solidFill>
                  <a:schemeClr val="tx1"/>
                </a:solidFill>
                <a:latin typeface="+mn-lt"/>
                <a:ea typeface="+mn-ea"/>
                <a:cs typeface="+mn-cs"/>
              </a:rPr>
              <a:t> </a:t>
            </a:r>
            <a:r>
              <a:rPr lang="en-US" sz="2000" kern="1200" dirty="0">
                <a:solidFill>
                  <a:schemeClr val="tx1"/>
                </a:solidFill>
                <a:latin typeface="+mn-lt"/>
                <a:ea typeface="+mn-ea"/>
                <a:cs typeface="+mn-cs"/>
              </a:rPr>
              <a:t>code</a:t>
            </a:r>
            <a:r>
              <a:rPr lang="en-US" sz="2000" kern="1200" spc="-35" dirty="0">
                <a:solidFill>
                  <a:schemeClr val="tx1"/>
                </a:solidFill>
                <a:latin typeface="+mn-lt"/>
                <a:ea typeface="+mn-ea"/>
                <a:cs typeface="+mn-cs"/>
              </a:rPr>
              <a:t> </a:t>
            </a:r>
            <a:r>
              <a:rPr lang="en-US" sz="2000" kern="1200" dirty="0">
                <a:solidFill>
                  <a:schemeClr val="tx1"/>
                </a:solidFill>
                <a:latin typeface="+mn-lt"/>
                <a:ea typeface="+mn-ea"/>
                <a:cs typeface="+mn-cs"/>
              </a:rPr>
              <a:t>either</a:t>
            </a:r>
            <a:r>
              <a:rPr lang="en-US" sz="2000" kern="1200" spc="-45" dirty="0">
                <a:solidFill>
                  <a:schemeClr val="tx1"/>
                </a:solidFill>
                <a:latin typeface="+mn-lt"/>
                <a:ea typeface="+mn-ea"/>
                <a:cs typeface="+mn-cs"/>
              </a:rPr>
              <a:t> </a:t>
            </a:r>
            <a:r>
              <a:rPr lang="en-US" sz="2000" kern="1200" spc="-25" dirty="0">
                <a:solidFill>
                  <a:schemeClr val="tx1"/>
                </a:solidFill>
                <a:latin typeface="+mn-lt"/>
                <a:ea typeface="+mn-ea"/>
                <a:cs typeface="+mn-cs"/>
              </a:rPr>
              <a:t>via </a:t>
            </a:r>
            <a:r>
              <a:rPr lang="en-US" sz="2000" kern="1200" dirty="0">
                <a:solidFill>
                  <a:schemeClr val="tx1"/>
                </a:solidFill>
                <a:latin typeface="+mn-lt"/>
                <a:ea typeface="+mn-ea"/>
                <a:cs typeface="+mn-cs"/>
              </a:rPr>
              <a:t>Application</a:t>
            </a:r>
            <a:r>
              <a:rPr lang="en-US" sz="2000" kern="1200" spc="-80" dirty="0">
                <a:solidFill>
                  <a:schemeClr val="tx1"/>
                </a:solidFill>
                <a:latin typeface="+mn-lt"/>
                <a:ea typeface="+mn-ea"/>
                <a:cs typeface="+mn-cs"/>
              </a:rPr>
              <a:t> </a:t>
            </a:r>
            <a:r>
              <a:rPr lang="en-US" sz="2000" kern="1200" dirty="0">
                <a:solidFill>
                  <a:schemeClr val="tx1"/>
                </a:solidFill>
                <a:latin typeface="+mn-lt"/>
                <a:ea typeface="+mn-ea"/>
                <a:cs typeface="+mn-cs"/>
              </a:rPr>
              <a:t>Programming</a:t>
            </a:r>
            <a:r>
              <a:rPr lang="en-US" sz="2000" kern="1200" spc="-65" dirty="0">
                <a:solidFill>
                  <a:schemeClr val="tx1"/>
                </a:solidFill>
                <a:latin typeface="+mn-lt"/>
                <a:ea typeface="+mn-ea"/>
                <a:cs typeface="+mn-cs"/>
              </a:rPr>
              <a:t> </a:t>
            </a:r>
            <a:r>
              <a:rPr lang="en-US" sz="2000" kern="1200" spc="-10" dirty="0">
                <a:solidFill>
                  <a:schemeClr val="tx1"/>
                </a:solidFill>
                <a:latin typeface="+mn-lt"/>
                <a:ea typeface="+mn-ea"/>
                <a:cs typeface="+mn-cs"/>
              </a:rPr>
              <a:t>Interface</a:t>
            </a:r>
            <a:r>
              <a:rPr lang="en-US" sz="2000" kern="1200" spc="-100" dirty="0">
                <a:solidFill>
                  <a:schemeClr val="tx1"/>
                </a:solidFill>
                <a:latin typeface="+mn-lt"/>
                <a:ea typeface="+mn-ea"/>
                <a:cs typeface="+mn-cs"/>
              </a:rPr>
              <a:t> </a:t>
            </a:r>
            <a:r>
              <a:rPr lang="en-US" sz="2000" kern="1200" dirty="0">
                <a:solidFill>
                  <a:schemeClr val="tx1"/>
                </a:solidFill>
                <a:latin typeface="+mn-lt"/>
                <a:ea typeface="+mn-ea"/>
                <a:cs typeface="+mn-cs"/>
              </a:rPr>
              <a:t>or</a:t>
            </a:r>
            <a:r>
              <a:rPr lang="en-US" sz="2000" kern="1200" spc="-45" dirty="0">
                <a:solidFill>
                  <a:schemeClr val="tx1"/>
                </a:solidFill>
                <a:latin typeface="+mn-lt"/>
                <a:ea typeface="+mn-ea"/>
                <a:cs typeface="+mn-cs"/>
              </a:rPr>
              <a:t> </a:t>
            </a:r>
            <a:r>
              <a:rPr lang="en-US" sz="2000" kern="1200" spc="-25" dirty="0">
                <a:solidFill>
                  <a:schemeClr val="tx1"/>
                </a:solidFill>
                <a:latin typeface="+mn-lt"/>
                <a:ea typeface="+mn-ea"/>
                <a:cs typeface="+mn-cs"/>
              </a:rPr>
              <a:t>point-</a:t>
            </a:r>
            <a:r>
              <a:rPr lang="en-US" sz="2000" kern="1200" spc="-10" dirty="0">
                <a:solidFill>
                  <a:schemeClr val="tx1"/>
                </a:solidFill>
                <a:latin typeface="+mn-lt"/>
                <a:ea typeface="+mn-ea"/>
                <a:cs typeface="+mn-cs"/>
              </a:rPr>
              <a:t>and-</a:t>
            </a:r>
            <a:r>
              <a:rPr lang="en-US" sz="2000" kern="1200" dirty="0">
                <a:solidFill>
                  <a:schemeClr val="tx1"/>
                </a:solidFill>
                <a:latin typeface="+mn-lt"/>
                <a:ea typeface="+mn-ea"/>
                <a:cs typeface="+mn-cs"/>
              </a:rPr>
              <a:t>click</a:t>
            </a:r>
            <a:r>
              <a:rPr lang="en-US" sz="2000" kern="1200" spc="-65" dirty="0">
                <a:solidFill>
                  <a:schemeClr val="tx1"/>
                </a:solidFill>
                <a:latin typeface="+mn-lt"/>
                <a:ea typeface="+mn-ea"/>
                <a:cs typeface="+mn-cs"/>
              </a:rPr>
              <a:t> </a:t>
            </a:r>
            <a:r>
              <a:rPr lang="en-US" sz="2000" kern="1200" spc="-10" dirty="0">
                <a:solidFill>
                  <a:schemeClr val="tx1"/>
                </a:solidFill>
                <a:latin typeface="+mn-lt"/>
                <a:ea typeface="+mn-ea"/>
                <a:cs typeface="+mn-cs"/>
              </a:rPr>
              <a:t>tools.</a:t>
            </a:r>
            <a:endParaRPr lang="en-US" sz="2000" kern="1200" dirty="0">
              <a:solidFill>
                <a:schemeClr val="tx1"/>
              </a:solidFill>
              <a:latin typeface="+mn-lt"/>
              <a:ea typeface="+mn-ea"/>
              <a:cs typeface="+mn-cs"/>
            </a:endParaRPr>
          </a:p>
          <a:p>
            <a:pPr marL="241300" indent="-228600" algn="l" rtl="0">
              <a:lnSpc>
                <a:spcPct val="90000"/>
              </a:lnSpc>
              <a:spcBef>
                <a:spcPts val="685"/>
              </a:spcBef>
              <a:buFont typeface="Arial" panose="020B0604020202020204" pitchFamily="34" charset="0"/>
              <a:buChar char="•"/>
              <a:tabLst>
                <a:tab pos="241300" algn="l"/>
              </a:tabLst>
            </a:pPr>
            <a:r>
              <a:rPr lang="en-US" sz="2000" kern="1200" dirty="0">
                <a:solidFill>
                  <a:schemeClr val="tx1"/>
                </a:solidFill>
                <a:latin typeface="+mn-lt"/>
                <a:ea typeface="+mn-ea"/>
                <a:cs typeface="+mn-cs"/>
              </a:rPr>
              <a:t>PaaS</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provides</a:t>
            </a:r>
            <a:r>
              <a:rPr lang="en-US" sz="2000" kern="1200" spc="-90" dirty="0">
                <a:solidFill>
                  <a:schemeClr val="tx1"/>
                </a:solidFill>
                <a:latin typeface="+mn-lt"/>
                <a:ea typeface="+mn-ea"/>
                <a:cs typeface="+mn-cs"/>
              </a:rPr>
              <a:t> </a:t>
            </a:r>
            <a:r>
              <a:rPr lang="en-US" sz="2000" b="1" kern="1200" spc="-20" dirty="0">
                <a:solidFill>
                  <a:schemeClr val="tx1"/>
                </a:solidFill>
                <a:latin typeface="+mn-lt"/>
                <a:ea typeface="+mn-ea"/>
                <a:cs typeface="+mn-cs"/>
              </a:rPr>
              <a:t>built-</a:t>
            </a:r>
            <a:r>
              <a:rPr lang="en-US" sz="2000" b="1" kern="1200" dirty="0">
                <a:solidFill>
                  <a:schemeClr val="tx1"/>
                </a:solidFill>
                <a:latin typeface="+mn-lt"/>
                <a:ea typeface="+mn-ea"/>
                <a:cs typeface="+mn-cs"/>
              </a:rPr>
              <a:t>in</a:t>
            </a:r>
            <a:r>
              <a:rPr lang="en-US" sz="2000" b="1" kern="1200" spc="-35" dirty="0">
                <a:solidFill>
                  <a:schemeClr val="tx1"/>
                </a:solidFill>
                <a:latin typeface="+mn-lt"/>
                <a:ea typeface="+mn-ea"/>
                <a:cs typeface="+mn-cs"/>
              </a:rPr>
              <a:t> </a:t>
            </a:r>
            <a:r>
              <a:rPr lang="en-US" sz="2000" b="1" kern="1200" spc="-10" dirty="0">
                <a:solidFill>
                  <a:schemeClr val="tx1"/>
                </a:solidFill>
                <a:latin typeface="+mn-lt"/>
                <a:ea typeface="+mn-ea"/>
                <a:cs typeface="+mn-cs"/>
              </a:rPr>
              <a:t>security,</a:t>
            </a:r>
            <a:r>
              <a:rPr lang="en-US" sz="2000" b="1" kern="1200" spc="-55" dirty="0">
                <a:solidFill>
                  <a:schemeClr val="tx1"/>
                </a:solidFill>
                <a:latin typeface="+mn-lt"/>
                <a:ea typeface="+mn-ea"/>
                <a:cs typeface="+mn-cs"/>
              </a:rPr>
              <a:t> </a:t>
            </a:r>
            <a:r>
              <a:rPr lang="en-US" sz="2000" b="1" kern="1200" spc="-10" dirty="0">
                <a:solidFill>
                  <a:schemeClr val="tx1"/>
                </a:solidFill>
                <a:latin typeface="+mn-lt"/>
                <a:ea typeface="+mn-ea"/>
                <a:cs typeface="+mn-cs"/>
              </a:rPr>
              <a:t>scalability,</a:t>
            </a:r>
            <a:r>
              <a:rPr lang="en-US" sz="2000" b="1" kern="1200" spc="-50" dirty="0">
                <a:solidFill>
                  <a:schemeClr val="tx1"/>
                </a:solidFill>
                <a:latin typeface="+mn-lt"/>
                <a:ea typeface="+mn-ea"/>
                <a:cs typeface="+mn-cs"/>
              </a:rPr>
              <a:t> </a:t>
            </a:r>
            <a:r>
              <a:rPr lang="en-US" sz="2000" kern="1200" dirty="0">
                <a:solidFill>
                  <a:schemeClr val="tx1"/>
                </a:solidFill>
                <a:latin typeface="+mn-lt"/>
                <a:ea typeface="+mn-ea"/>
                <a:cs typeface="+mn-cs"/>
              </a:rPr>
              <a:t>and</a:t>
            </a:r>
            <a:r>
              <a:rPr lang="en-US" sz="2000" kern="1200" spc="-65" dirty="0">
                <a:solidFill>
                  <a:schemeClr val="tx1"/>
                </a:solidFill>
                <a:latin typeface="+mn-lt"/>
                <a:ea typeface="+mn-ea"/>
                <a:cs typeface="+mn-cs"/>
              </a:rPr>
              <a:t> </a:t>
            </a:r>
            <a:r>
              <a:rPr lang="en-US" sz="2000" b="1" kern="1200" dirty="0">
                <a:solidFill>
                  <a:schemeClr val="tx1"/>
                </a:solidFill>
                <a:latin typeface="+mn-lt"/>
                <a:ea typeface="+mn-ea"/>
                <a:cs typeface="+mn-cs"/>
              </a:rPr>
              <a:t>web</a:t>
            </a:r>
            <a:r>
              <a:rPr lang="en-US" sz="2000" b="1" kern="1200" spc="-60" dirty="0">
                <a:solidFill>
                  <a:schemeClr val="tx1"/>
                </a:solidFill>
                <a:latin typeface="+mn-lt"/>
                <a:ea typeface="+mn-ea"/>
                <a:cs typeface="+mn-cs"/>
              </a:rPr>
              <a:t> </a:t>
            </a:r>
            <a:r>
              <a:rPr lang="en-US" sz="2000" b="1" kern="1200" dirty="0">
                <a:solidFill>
                  <a:schemeClr val="tx1"/>
                </a:solidFill>
                <a:latin typeface="+mn-lt"/>
                <a:ea typeface="+mn-ea"/>
                <a:cs typeface="+mn-cs"/>
              </a:rPr>
              <a:t>service</a:t>
            </a:r>
            <a:r>
              <a:rPr lang="en-US" sz="2000" b="1" kern="1200" spc="-70" dirty="0">
                <a:solidFill>
                  <a:schemeClr val="tx1"/>
                </a:solidFill>
                <a:latin typeface="+mn-lt"/>
                <a:ea typeface="+mn-ea"/>
                <a:cs typeface="+mn-cs"/>
              </a:rPr>
              <a:t> </a:t>
            </a:r>
            <a:r>
              <a:rPr lang="en-US" sz="2000" b="1" kern="1200" spc="-10" dirty="0">
                <a:solidFill>
                  <a:schemeClr val="tx1"/>
                </a:solidFill>
                <a:latin typeface="+mn-lt"/>
                <a:ea typeface="+mn-ea"/>
                <a:cs typeface="+mn-cs"/>
              </a:rPr>
              <a:t>interfaces</a:t>
            </a:r>
            <a:r>
              <a:rPr lang="en-US" sz="2000" kern="1200" spc="-10" dirty="0">
                <a:solidFill>
                  <a:schemeClr val="tx1"/>
                </a:solidFill>
                <a:latin typeface="+mn-lt"/>
                <a:ea typeface="+mn-ea"/>
                <a:cs typeface="+mn-cs"/>
              </a:rPr>
              <a:t>.</a:t>
            </a:r>
            <a:endParaRPr lang="en-US" sz="2000" kern="1200" dirty="0">
              <a:solidFill>
                <a:schemeClr val="tx1"/>
              </a:solidFill>
              <a:latin typeface="+mn-lt"/>
              <a:ea typeface="+mn-ea"/>
              <a:cs typeface="+mn-cs"/>
            </a:endParaRPr>
          </a:p>
          <a:p>
            <a:pPr marL="241300" indent="-228600" algn="l" rtl="0">
              <a:lnSpc>
                <a:spcPct val="90000"/>
              </a:lnSpc>
              <a:spcBef>
                <a:spcPts val="700"/>
              </a:spcBef>
              <a:buFont typeface="Arial" panose="020B0604020202020204" pitchFamily="34" charset="0"/>
              <a:buChar char="•"/>
              <a:tabLst>
                <a:tab pos="241300" algn="l"/>
              </a:tabLst>
            </a:pPr>
            <a:r>
              <a:rPr lang="en-US" sz="2000" kern="1200" dirty="0">
                <a:solidFill>
                  <a:schemeClr val="tx1"/>
                </a:solidFill>
                <a:latin typeface="+mn-lt"/>
                <a:ea typeface="+mn-ea"/>
                <a:cs typeface="+mn-cs"/>
              </a:rPr>
              <a:t>PaaS</a:t>
            </a:r>
            <a:r>
              <a:rPr lang="en-US" sz="2000" kern="1200" spc="-65" dirty="0">
                <a:solidFill>
                  <a:schemeClr val="tx1"/>
                </a:solidFill>
                <a:latin typeface="+mn-lt"/>
                <a:ea typeface="+mn-ea"/>
                <a:cs typeface="+mn-cs"/>
              </a:rPr>
              <a:t> </a:t>
            </a:r>
            <a:r>
              <a:rPr lang="en-US" sz="2000" kern="1200" dirty="0">
                <a:solidFill>
                  <a:schemeClr val="tx1"/>
                </a:solidFill>
                <a:latin typeface="+mn-lt"/>
                <a:ea typeface="+mn-ea"/>
                <a:cs typeface="+mn-cs"/>
              </a:rPr>
              <a:t>provides</a:t>
            </a:r>
            <a:r>
              <a:rPr lang="en-US" sz="2000" kern="1200" spc="-90" dirty="0">
                <a:solidFill>
                  <a:schemeClr val="tx1"/>
                </a:solidFill>
                <a:latin typeface="+mn-lt"/>
                <a:ea typeface="+mn-ea"/>
                <a:cs typeface="+mn-cs"/>
              </a:rPr>
              <a:t> </a:t>
            </a:r>
            <a:r>
              <a:rPr lang="en-US" sz="2000" kern="1200" spc="-10" dirty="0">
                <a:solidFill>
                  <a:schemeClr val="tx1"/>
                </a:solidFill>
                <a:latin typeface="+mn-lt"/>
                <a:ea typeface="+mn-ea"/>
                <a:cs typeface="+mn-cs"/>
              </a:rPr>
              <a:t>built-</a:t>
            </a:r>
            <a:r>
              <a:rPr lang="en-US" sz="2000" kern="1200" dirty="0">
                <a:solidFill>
                  <a:schemeClr val="tx1"/>
                </a:solidFill>
                <a:latin typeface="+mn-lt"/>
                <a:ea typeface="+mn-ea"/>
                <a:cs typeface="+mn-cs"/>
              </a:rPr>
              <a:t>in</a:t>
            </a:r>
            <a:r>
              <a:rPr lang="en-US" sz="2000" kern="1200" spc="-80" dirty="0">
                <a:solidFill>
                  <a:schemeClr val="tx1"/>
                </a:solidFill>
                <a:latin typeface="+mn-lt"/>
                <a:ea typeface="+mn-ea"/>
                <a:cs typeface="+mn-cs"/>
              </a:rPr>
              <a:t> </a:t>
            </a:r>
            <a:r>
              <a:rPr lang="en-US" sz="2000" kern="1200" dirty="0">
                <a:solidFill>
                  <a:schemeClr val="tx1"/>
                </a:solidFill>
                <a:latin typeface="+mn-lt"/>
                <a:ea typeface="+mn-ea"/>
                <a:cs typeface="+mn-cs"/>
              </a:rPr>
              <a:t>tools</a:t>
            </a:r>
            <a:r>
              <a:rPr lang="en-US" sz="2000" kern="1200" spc="-70" dirty="0">
                <a:solidFill>
                  <a:schemeClr val="tx1"/>
                </a:solidFill>
                <a:latin typeface="+mn-lt"/>
                <a:ea typeface="+mn-ea"/>
                <a:cs typeface="+mn-cs"/>
              </a:rPr>
              <a:t> </a:t>
            </a:r>
            <a:r>
              <a:rPr lang="en-US" sz="2000" kern="1200" dirty="0">
                <a:solidFill>
                  <a:schemeClr val="tx1"/>
                </a:solidFill>
                <a:latin typeface="+mn-lt"/>
                <a:ea typeface="+mn-ea"/>
                <a:cs typeface="+mn-cs"/>
              </a:rPr>
              <a:t>for</a:t>
            </a:r>
            <a:r>
              <a:rPr lang="en-US" sz="2000" kern="1200" spc="-65" dirty="0">
                <a:solidFill>
                  <a:schemeClr val="tx1"/>
                </a:solidFill>
                <a:latin typeface="+mn-lt"/>
                <a:ea typeface="+mn-ea"/>
                <a:cs typeface="+mn-cs"/>
              </a:rPr>
              <a:t> </a:t>
            </a:r>
            <a:r>
              <a:rPr lang="en-US" sz="2000" kern="1200" dirty="0">
                <a:solidFill>
                  <a:schemeClr val="tx1"/>
                </a:solidFill>
                <a:latin typeface="+mn-lt"/>
                <a:ea typeface="+mn-ea"/>
                <a:cs typeface="+mn-cs"/>
              </a:rPr>
              <a:t>defining</a:t>
            </a:r>
            <a:r>
              <a:rPr lang="en-US" sz="2000" kern="1200" spc="-95" dirty="0">
                <a:solidFill>
                  <a:schemeClr val="tx1"/>
                </a:solidFill>
                <a:latin typeface="+mn-lt"/>
                <a:ea typeface="+mn-ea"/>
                <a:cs typeface="+mn-cs"/>
              </a:rPr>
              <a:t> </a:t>
            </a:r>
            <a:r>
              <a:rPr lang="en-US" sz="2000" b="1" kern="1200" dirty="0">
                <a:solidFill>
                  <a:schemeClr val="tx1"/>
                </a:solidFill>
                <a:latin typeface="+mn-lt"/>
                <a:ea typeface="+mn-ea"/>
                <a:cs typeface="+mn-cs"/>
              </a:rPr>
              <a:t>workflow</a:t>
            </a:r>
            <a:r>
              <a:rPr lang="en-US" sz="2000" b="1" kern="1200" spc="-85" dirty="0">
                <a:solidFill>
                  <a:schemeClr val="tx1"/>
                </a:solidFill>
                <a:latin typeface="+mn-lt"/>
                <a:ea typeface="+mn-ea"/>
                <a:cs typeface="+mn-cs"/>
              </a:rPr>
              <a:t> </a:t>
            </a:r>
            <a:r>
              <a:rPr lang="en-US" sz="2000" b="1" kern="1200" dirty="0">
                <a:solidFill>
                  <a:schemeClr val="tx1"/>
                </a:solidFill>
                <a:latin typeface="+mn-lt"/>
                <a:ea typeface="+mn-ea"/>
                <a:cs typeface="+mn-cs"/>
              </a:rPr>
              <a:t>and</a:t>
            </a:r>
            <a:r>
              <a:rPr lang="en-US" sz="2000" b="1" kern="1200" spc="-70" dirty="0">
                <a:solidFill>
                  <a:schemeClr val="tx1"/>
                </a:solidFill>
                <a:latin typeface="+mn-lt"/>
                <a:ea typeface="+mn-ea"/>
                <a:cs typeface="+mn-cs"/>
              </a:rPr>
              <a:t> </a:t>
            </a:r>
            <a:r>
              <a:rPr lang="en-US" sz="2000" b="1" kern="1200" dirty="0">
                <a:solidFill>
                  <a:schemeClr val="tx1"/>
                </a:solidFill>
                <a:latin typeface="+mn-lt"/>
                <a:ea typeface="+mn-ea"/>
                <a:cs typeface="+mn-cs"/>
              </a:rPr>
              <a:t>approval</a:t>
            </a:r>
            <a:r>
              <a:rPr lang="en-US" sz="2000" b="1" kern="1200" spc="-60" dirty="0">
                <a:solidFill>
                  <a:schemeClr val="tx1"/>
                </a:solidFill>
                <a:latin typeface="+mn-lt"/>
                <a:ea typeface="+mn-ea"/>
                <a:cs typeface="+mn-cs"/>
              </a:rPr>
              <a:t> </a:t>
            </a:r>
            <a:r>
              <a:rPr lang="en-US" sz="2000" b="1" kern="1200" spc="-10" dirty="0">
                <a:solidFill>
                  <a:schemeClr val="tx1"/>
                </a:solidFill>
                <a:latin typeface="+mn-lt"/>
                <a:ea typeface="+mn-ea"/>
                <a:cs typeface="+mn-cs"/>
              </a:rPr>
              <a:t>processes</a:t>
            </a:r>
            <a:endParaRPr lang="en-US" sz="2000" kern="1200" dirty="0">
              <a:solidFill>
                <a:schemeClr val="tx1"/>
              </a:solidFill>
              <a:latin typeface="+mn-lt"/>
              <a:ea typeface="+mn-ea"/>
              <a:cs typeface="+mn-cs"/>
            </a:endParaRPr>
          </a:p>
          <a:p>
            <a:pPr marL="241300" indent="-228600" algn="l" rtl="0">
              <a:lnSpc>
                <a:spcPct val="90000"/>
              </a:lnSpc>
              <a:buFont typeface="Arial" panose="020B0604020202020204" pitchFamily="34" charset="0"/>
              <a:buChar char="•"/>
            </a:pPr>
            <a:r>
              <a:rPr lang="en-US" sz="2000" kern="1200" dirty="0">
                <a:solidFill>
                  <a:schemeClr val="tx1"/>
                </a:solidFill>
                <a:latin typeface="+mn-lt"/>
                <a:ea typeface="+mn-ea"/>
                <a:cs typeface="+mn-cs"/>
              </a:rPr>
              <a:t>and</a:t>
            </a:r>
            <a:r>
              <a:rPr lang="en-US" sz="2000" kern="1200" spc="-35" dirty="0">
                <a:solidFill>
                  <a:schemeClr val="tx1"/>
                </a:solidFill>
                <a:latin typeface="+mn-lt"/>
                <a:ea typeface="+mn-ea"/>
                <a:cs typeface="+mn-cs"/>
              </a:rPr>
              <a:t> </a:t>
            </a:r>
            <a:r>
              <a:rPr lang="en-US" sz="2000" kern="1200" dirty="0">
                <a:solidFill>
                  <a:schemeClr val="tx1"/>
                </a:solidFill>
                <a:latin typeface="+mn-lt"/>
                <a:ea typeface="+mn-ea"/>
                <a:cs typeface="+mn-cs"/>
              </a:rPr>
              <a:t>defining</a:t>
            </a:r>
            <a:r>
              <a:rPr lang="en-US" sz="2000" kern="1200" spc="-45" dirty="0">
                <a:solidFill>
                  <a:schemeClr val="tx1"/>
                </a:solidFill>
                <a:latin typeface="+mn-lt"/>
                <a:ea typeface="+mn-ea"/>
                <a:cs typeface="+mn-cs"/>
              </a:rPr>
              <a:t> </a:t>
            </a:r>
            <a:r>
              <a:rPr lang="en-US" sz="2000" kern="1200" dirty="0">
                <a:solidFill>
                  <a:schemeClr val="tx1"/>
                </a:solidFill>
                <a:latin typeface="+mn-lt"/>
                <a:ea typeface="+mn-ea"/>
                <a:cs typeface="+mn-cs"/>
              </a:rPr>
              <a:t>business</a:t>
            </a:r>
            <a:r>
              <a:rPr lang="en-US" sz="2000" kern="1200" spc="-65" dirty="0">
                <a:solidFill>
                  <a:schemeClr val="tx1"/>
                </a:solidFill>
                <a:latin typeface="+mn-lt"/>
                <a:ea typeface="+mn-ea"/>
                <a:cs typeface="+mn-cs"/>
              </a:rPr>
              <a:t> </a:t>
            </a:r>
            <a:r>
              <a:rPr lang="en-US" sz="2000" kern="1200" spc="-10" dirty="0">
                <a:solidFill>
                  <a:schemeClr val="tx1"/>
                </a:solidFill>
                <a:latin typeface="+mn-lt"/>
                <a:ea typeface="+mn-ea"/>
                <a:cs typeface="+mn-cs"/>
              </a:rPr>
              <a:t>rules.</a:t>
            </a:r>
            <a:endParaRPr lang="en-US" sz="2000" kern="1200" dirty="0">
              <a:solidFill>
                <a:schemeClr val="tx1"/>
              </a:solidFill>
              <a:latin typeface="+mn-lt"/>
              <a:ea typeface="+mn-ea"/>
              <a:cs typeface="+mn-cs"/>
            </a:endParaRPr>
          </a:p>
          <a:p>
            <a:pPr marL="241300" indent="-228600" algn="l" rtl="0">
              <a:lnSpc>
                <a:spcPct val="90000"/>
              </a:lnSpc>
              <a:spcBef>
                <a:spcPts val="685"/>
              </a:spcBef>
              <a:buFont typeface="Arial" panose="020B0604020202020204" pitchFamily="34" charset="0"/>
              <a:buChar char="•"/>
              <a:tabLst>
                <a:tab pos="241300" algn="l"/>
              </a:tabLst>
            </a:pPr>
            <a:r>
              <a:rPr lang="en-US" sz="2000" kern="1200" dirty="0">
                <a:solidFill>
                  <a:schemeClr val="tx1"/>
                </a:solidFill>
                <a:latin typeface="+mn-lt"/>
                <a:ea typeface="+mn-ea"/>
                <a:cs typeface="+mn-cs"/>
              </a:rPr>
              <a:t>It</a:t>
            </a:r>
            <a:r>
              <a:rPr lang="en-US" sz="2000" kern="1200" spc="-35" dirty="0">
                <a:solidFill>
                  <a:schemeClr val="tx1"/>
                </a:solidFill>
                <a:latin typeface="+mn-lt"/>
                <a:ea typeface="+mn-ea"/>
                <a:cs typeface="+mn-cs"/>
              </a:rPr>
              <a:t> </a:t>
            </a:r>
            <a:r>
              <a:rPr lang="en-US" sz="2000" kern="1200" dirty="0">
                <a:solidFill>
                  <a:schemeClr val="tx1"/>
                </a:solidFill>
                <a:latin typeface="+mn-lt"/>
                <a:ea typeface="+mn-ea"/>
                <a:cs typeface="+mn-cs"/>
              </a:rPr>
              <a:t>is</a:t>
            </a:r>
            <a:r>
              <a:rPr lang="en-US" sz="2000" kern="1200" spc="-35" dirty="0">
                <a:solidFill>
                  <a:schemeClr val="tx1"/>
                </a:solidFill>
                <a:latin typeface="+mn-lt"/>
                <a:ea typeface="+mn-ea"/>
                <a:cs typeface="+mn-cs"/>
              </a:rPr>
              <a:t> </a:t>
            </a:r>
            <a:r>
              <a:rPr lang="en-US" sz="2000" kern="1200" dirty="0">
                <a:solidFill>
                  <a:schemeClr val="tx1"/>
                </a:solidFill>
                <a:latin typeface="+mn-lt"/>
                <a:ea typeface="+mn-ea"/>
                <a:cs typeface="+mn-cs"/>
              </a:rPr>
              <a:t>easy</a:t>
            </a:r>
            <a:r>
              <a:rPr lang="en-US" sz="2000" kern="1200" spc="-45" dirty="0">
                <a:solidFill>
                  <a:schemeClr val="tx1"/>
                </a:solidFill>
                <a:latin typeface="+mn-lt"/>
                <a:ea typeface="+mn-ea"/>
                <a:cs typeface="+mn-cs"/>
              </a:rPr>
              <a:t> </a:t>
            </a:r>
            <a:r>
              <a:rPr lang="en-US" sz="2000" kern="1200" dirty="0">
                <a:solidFill>
                  <a:schemeClr val="tx1"/>
                </a:solidFill>
                <a:latin typeface="+mn-lt"/>
                <a:ea typeface="+mn-ea"/>
                <a:cs typeface="+mn-cs"/>
              </a:rPr>
              <a:t>to</a:t>
            </a:r>
            <a:r>
              <a:rPr lang="en-US" sz="2000" kern="1200" spc="-25" dirty="0">
                <a:solidFill>
                  <a:schemeClr val="tx1"/>
                </a:solidFill>
                <a:latin typeface="+mn-lt"/>
                <a:ea typeface="+mn-ea"/>
                <a:cs typeface="+mn-cs"/>
              </a:rPr>
              <a:t> </a:t>
            </a:r>
            <a:r>
              <a:rPr lang="en-US" sz="2000" kern="1200" spc="-10" dirty="0">
                <a:solidFill>
                  <a:schemeClr val="tx1"/>
                </a:solidFill>
                <a:latin typeface="+mn-lt"/>
                <a:ea typeface="+mn-ea"/>
                <a:cs typeface="+mn-cs"/>
              </a:rPr>
              <a:t>integrate</a:t>
            </a:r>
            <a:r>
              <a:rPr lang="en-US" sz="2000" kern="1200" spc="-65" dirty="0">
                <a:solidFill>
                  <a:schemeClr val="tx1"/>
                </a:solidFill>
                <a:latin typeface="+mn-lt"/>
                <a:ea typeface="+mn-ea"/>
                <a:cs typeface="+mn-cs"/>
              </a:rPr>
              <a:t> </a:t>
            </a:r>
            <a:r>
              <a:rPr lang="en-US" sz="2000" kern="1200" dirty="0">
                <a:solidFill>
                  <a:schemeClr val="tx1"/>
                </a:solidFill>
                <a:latin typeface="+mn-lt"/>
                <a:ea typeface="+mn-ea"/>
                <a:cs typeface="+mn-cs"/>
              </a:rPr>
              <a:t>with</a:t>
            </a:r>
            <a:r>
              <a:rPr lang="en-US" sz="2000" kern="1200" spc="-25" dirty="0">
                <a:solidFill>
                  <a:schemeClr val="tx1"/>
                </a:solidFill>
                <a:latin typeface="+mn-lt"/>
                <a:ea typeface="+mn-ea"/>
                <a:cs typeface="+mn-cs"/>
              </a:rPr>
              <a:t> </a:t>
            </a:r>
            <a:r>
              <a:rPr lang="en-US" sz="2000" kern="1200" dirty="0">
                <a:solidFill>
                  <a:schemeClr val="tx1"/>
                </a:solidFill>
                <a:latin typeface="+mn-lt"/>
                <a:ea typeface="+mn-ea"/>
                <a:cs typeface="+mn-cs"/>
              </a:rPr>
              <a:t>other</a:t>
            </a:r>
            <a:r>
              <a:rPr lang="en-US" sz="2000" kern="1200" spc="-20" dirty="0">
                <a:solidFill>
                  <a:schemeClr val="tx1"/>
                </a:solidFill>
                <a:latin typeface="+mn-lt"/>
                <a:ea typeface="+mn-ea"/>
                <a:cs typeface="+mn-cs"/>
              </a:rPr>
              <a:t> </a:t>
            </a:r>
            <a:r>
              <a:rPr lang="en-US" sz="2000" kern="1200" dirty="0">
                <a:solidFill>
                  <a:schemeClr val="tx1"/>
                </a:solidFill>
                <a:latin typeface="+mn-lt"/>
                <a:ea typeface="+mn-ea"/>
                <a:cs typeface="+mn-cs"/>
              </a:rPr>
              <a:t>applications</a:t>
            </a:r>
            <a:r>
              <a:rPr lang="en-US" sz="2000" kern="1200" spc="-45" dirty="0">
                <a:solidFill>
                  <a:schemeClr val="tx1"/>
                </a:solidFill>
                <a:latin typeface="+mn-lt"/>
                <a:ea typeface="+mn-ea"/>
                <a:cs typeface="+mn-cs"/>
              </a:rPr>
              <a:t> </a:t>
            </a:r>
            <a:r>
              <a:rPr lang="en-US" sz="2000" kern="1200" dirty="0">
                <a:solidFill>
                  <a:schemeClr val="tx1"/>
                </a:solidFill>
                <a:latin typeface="+mn-lt"/>
                <a:ea typeface="+mn-ea"/>
                <a:cs typeface="+mn-cs"/>
              </a:rPr>
              <a:t>on</a:t>
            </a:r>
            <a:r>
              <a:rPr lang="en-US" sz="2000" kern="1200" spc="-30" dirty="0">
                <a:solidFill>
                  <a:schemeClr val="tx1"/>
                </a:solidFill>
                <a:latin typeface="+mn-lt"/>
                <a:ea typeface="+mn-ea"/>
                <a:cs typeface="+mn-cs"/>
              </a:rPr>
              <a:t> </a:t>
            </a:r>
            <a:r>
              <a:rPr lang="en-US" sz="2000" kern="1200" dirty="0">
                <a:solidFill>
                  <a:schemeClr val="tx1"/>
                </a:solidFill>
                <a:latin typeface="+mn-lt"/>
                <a:ea typeface="+mn-ea"/>
                <a:cs typeface="+mn-cs"/>
              </a:rPr>
              <a:t>the</a:t>
            </a:r>
            <a:r>
              <a:rPr lang="en-US" sz="2000" kern="1200" spc="-25" dirty="0">
                <a:solidFill>
                  <a:schemeClr val="tx1"/>
                </a:solidFill>
                <a:latin typeface="+mn-lt"/>
                <a:ea typeface="+mn-ea"/>
                <a:cs typeface="+mn-cs"/>
              </a:rPr>
              <a:t> </a:t>
            </a:r>
            <a:r>
              <a:rPr lang="en-US" sz="2000" kern="1200" dirty="0">
                <a:solidFill>
                  <a:schemeClr val="tx1"/>
                </a:solidFill>
                <a:latin typeface="+mn-lt"/>
                <a:ea typeface="+mn-ea"/>
                <a:cs typeface="+mn-cs"/>
              </a:rPr>
              <a:t>same</a:t>
            </a:r>
            <a:r>
              <a:rPr lang="en-US" sz="2000" kern="1200" spc="-45" dirty="0">
                <a:solidFill>
                  <a:schemeClr val="tx1"/>
                </a:solidFill>
                <a:latin typeface="+mn-lt"/>
                <a:ea typeface="+mn-ea"/>
                <a:cs typeface="+mn-cs"/>
              </a:rPr>
              <a:t> </a:t>
            </a:r>
            <a:r>
              <a:rPr lang="en-US" sz="2000" kern="1200" spc="-10" dirty="0">
                <a:solidFill>
                  <a:schemeClr val="tx1"/>
                </a:solidFill>
                <a:latin typeface="+mn-lt"/>
                <a:ea typeface="+mn-ea"/>
                <a:cs typeface="+mn-cs"/>
              </a:rPr>
              <a:t>platform.</a:t>
            </a:r>
            <a:endParaRPr lang="en-US" sz="2000" kern="1200" dirty="0">
              <a:solidFill>
                <a:schemeClr val="tx1"/>
              </a:solidFill>
              <a:latin typeface="+mn-lt"/>
              <a:ea typeface="+mn-ea"/>
              <a:cs typeface="+mn-cs"/>
            </a:endParaRPr>
          </a:p>
          <a:p>
            <a:pPr marL="241300" marR="433705" indent="-228600" algn="l" rtl="0">
              <a:lnSpc>
                <a:spcPct val="90000"/>
              </a:lnSpc>
              <a:spcBef>
                <a:spcPts val="1035"/>
              </a:spcBef>
              <a:buFont typeface="Arial" panose="020B0604020202020204" pitchFamily="34" charset="0"/>
              <a:buChar char="•"/>
              <a:tabLst>
                <a:tab pos="241300" algn="l"/>
              </a:tabLst>
            </a:pPr>
            <a:r>
              <a:rPr lang="en-US" sz="2000" kern="1200" dirty="0">
                <a:solidFill>
                  <a:schemeClr val="tx1"/>
                </a:solidFill>
                <a:latin typeface="+mn-lt"/>
                <a:ea typeface="+mn-ea"/>
                <a:cs typeface="+mn-cs"/>
              </a:rPr>
              <a:t>PaaS</a:t>
            </a:r>
            <a:r>
              <a:rPr lang="en-US" sz="2000" kern="1200" spc="-40" dirty="0">
                <a:solidFill>
                  <a:schemeClr val="tx1"/>
                </a:solidFill>
                <a:latin typeface="+mn-lt"/>
                <a:ea typeface="+mn-ea"/>
                <a:cs typeface="+mn-cs"/>
              </a:rPr>
              <a:t> </a:t>
            </a:r>
            <a:r>
              <a:rPr lang="en-US" sz="2000" kern="1200" dirty="0">
                <a:solidFill>
                  <a:schemeClr val="tx1"/>
                </a:solidFill>
                <a:latin typeface="+mn-lt"/>
                <a:ea typeface="+mn-ea"/>
                <a:cs typeface="+mn-cs"/>
              </a:rPr>
              <a:t>also</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provides</a:t>
            </a:r>
            <a:r>
              <a:rPr lang="en-US" sz="2000" kern="1200" spc="-60" dirty="0">
                <a:solidFill>
                  <a:schemeClr val="tx1"/>
                </a:solidFill>
                <a:latin typeface="+mn-lt"/>
                <a:ea typeface="+mn-ea"/>
                <a:cs typeface="+mn-cs"/>
              </a:rPr>
              <a:t> </a:t>
            </a:r>
            <a:r>
              <a:rPr lang="en-US" sz="2000" kern="1200" dirty="0">
                <a:solidFill>
                  <a:schemeClr val="tx1"/>
                </a:solidFill>
                <a:latin typeface="+mn-lt"/>
                <a:ea typeface="+mn-ea"/>
                <a:cs typeface="+mn-cs"/>
              </a:rPr>
              <a:t>web</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services</a:t>
            </a:r>
            <a:r>
              <a:rPr lang="en-US" sz="2000" kern="1200" spc="-75" dirty="0">
                <a:solidFill>
                  <a:schemeClr val="tx1"/>
                </a:solidFill>
                <a:latin typeface="+mn-lt"/>
                <a:ea typeface="+mn-ea"/>
                <a:cs typeface="+mn-cs"/>
              </a:rPr>
              <a:t> </a:t>
            </a:r>
            <a:r>
              <a:rPr lang="en-US" sz="2000" kern="1200" spc="-10" dirty="0">
                <a:solidFill>
                  <a:schemeClr val="tx1"/>
                </a:solidFill>
                <a:latin typeface="+mn-lt"/>
                <a:ea typeface="+mn-ea"/>
                <a:cs typeface="+mn-cs"/>
              </a:rPr>
              <a:t>interfaces</a:t>
            </a:r>
            <a:r>
              <a:rPr lang="en-US" sz="2000" kern="1200" spc="-85" dirty="0">
                <a:solidFill>
                  <a:schemeClr val="tx1"/>
                </a:solidFill>
                <a:latin typeface="+mn-lt"/>
                <a:ea typeface="+mn-ea"/>
                <a:cs typeface="+mn-cs"/>
              </a:rPr>
              <a:t> </a:t>
            </a:r>
            <a:r>
              <a:rPr lang="en-US" sz="2000" kern="1200" dirty="0">
                <a:solidFill>
                  <a:schemeClr val="tx1"/>
                </a:solidFill>
                <a:latin typeface="+mn-lt"/>
                <a:ea typeface="+mn-ea"/>
                <a:cs typeface="+mn-cs"/>
              </a:rPr>
              <a:t>that</a:t>
            </a:r>
            <a:r>
              <a:rPr lang="en-US" sz="2000" kern="1200" spc="-45" dirty="0">
                <a:solidFill>
                  <a:schemeClr val="tx1"/>
                </a:solidFill>
                <a:latin typeface="+mn-lt"/>
                <a:ea typeface="+mn-ea"/>
                <a:cs typeface="+mn-cs"/>
              </a:rPr>
              <a:t> </a:t>
            </a:r>
            <a:r>
              <a:rPr lang="en-US" sz="2000" kern="1200" dirty="0">
                <a:solidFill>
                  <a:schemeClr val="tx1"/>
                </a:solidFill>
                <a:latin typeface="+mn-lt"/>
                <a:ea typeface="+mn-ea"/>
                <a:cs typeface="+mn-cs"/>
              </a:rPr>
              <a:t>allow</a:t>
            </a:r>
            <a:r>
              <a:rPr lang="en-US" sz="2000" kern="1200" spc="-35" dirty="0">
                <a:solidFill>
                  <a:schemeClr val="tx1"/>
                </a:solidFill>
                <a:latin typeface="+mn-lt"/>
                <a:ea typeface="+mn-ea"/>
                <a:cs typeface="+mn-cs"/>
              </a:rPr>
              <a:t> </a:t>
            </a:r>
            <a:r>
              <a:rPr lang="en-US" sz="2000" kern="1200" dirty="0">
                <a:solidFill>
                  <a:schemeClr val="tx1"/>
                </a:solidFill>
                <a:latin typeface="+mn-lt"/>
                <a:ea typeface="+mn-ea"/>
                <a:cs typeface="+mn-cs"/>
              </a:rPr>
              <a:t>us</a:t>
            </a:r>
            <a:r>
              <a:rPr lang="en-US" sz="2000" kern="1200" spc="-40" dirty="0">
                <a:solidFill>
                  <a:schemeClr val="tx1"/>
                </a:solidFill>
                <a:latin typeface="+mn-lt"/>
                <a:ea typeface="+mn-ea"/>
                <a:cs typeface="+mn-cs"/>
              </a:rPr>
              <a:t> </a:t>
            </a:r>
            <a:r>
              <a:rPr lang="en-US" sz="2000" kern="1200" dirty="0">
                <a:solidFill>
                  <a:schemeClr val="tx1"/>
                </a:solidFill>
                <a:latin typeface="+mn-lt"/>
                <a:ea typeface="+mn-ea"/>
                <a:cs typeface="+mn-cs"/>
              </a:rPr>
              <a:t>to</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connect</a:t>
            </a:r>
            <a:r>
              <a:rPr lang="en-US" sz="2000" kern="1200" spc="-60" dirty="0">
                <a:solidFill>
                  <a:schemeClr val="tx1"/>
                </a:solidFill>
                <a:latin typeface="+mn-lt"/>
                <a:ea typeface="+mn-ea"/>
                <a:cs typeface="+mn-cs"/>
              </a:rPr>
              <a:t> </a:t>
            </a:r>
            <a:r>
              <a:rPr lang="en-US" sz="2000" kern="1200" spc="-25" dirty="0">
                <a:solidFill>
                  <a:schemeClr val="tx1"/>
                </a:solidFill>
                <a:latin typeface="+mn-lt"/>
                <a:ea typeface="+mn-ea"/>
                <a:cs typeface="+mn-cs"/>
              </a:rPr>
              <a:t>the </a:t>
            </a:r>
            <a:r>
              <a:rPr lang="en-US" sz="2000" kern="1200" spc="-10" dirty="0">
                <a:solidFill>
                  <a:schemeClr val="tx1"/>
                </a:solidFill>
                <a:latin typeface="+mn-lt"/>
                <a:ea typeface="+mn-ea"/>
                <a:cs typeface="+mn-cs"/>
              </a:rPr>
              <a:t>applications</a:t>
            </a:r>
            <a:r>
              <a:rPr lang="en-US" sz="2000" kern="1200" spc="-25" dirty="0">
                <a:solidFill>
                  <a:schemeClr val="tx1"/>
                </a:solidFill>
                <a:latin typeface="+mn-lt"/>
                <a:ea typeface="+mn-ea"/>
                <a:cs typeface="+mn-cs"/>
              </a:rPr>
              <a:t> </a:t>
            </a:r>
            <a:r>
              <a:rPr lang="en-US" sz="2000" kern="1200" dirty="0">
                <a:solidFill>
                  <a:schemeClr val="tx1"/>
                </a:solidFill>
                <a:latin typeface="+mn-lt"/>
                <a:ea typeface="+mn-ea"/>
                <a:cs typeface="+mn-cs"/>
              </a:rPr>
              <a:t>outside</a:t>
            </a:r>
            <a:r>
              <a:rPr lang="en-US" sz="2000" kern="1200" spc="-30" dirty="0">
                <a:solidFill>
                  <a:schemeClr val="tx1"/>
                </a:solidFill>
                <a:latin typeface="+mn-lt"/>
                <a:ea typeface="+mn-ea"/>
                <a:cs typeface="+mn-cs"/>
              </a:rPr>
              <a:t> </a:t>
            </a:r>
            <a:r>
              <a:rPr lang="en-US" sz="2000" kern="1200" dirty="0">
                <a:solidFill>
                  <a:schemeClr val="tx1"/>
                </a:solidFill>
                <a:latin typeface="+mn-lt"/>
                <a:ea typeface="+mn-ea"/>
                <a:cs typeface="+mn-cs"/>
              </a:rPr>
              <a:t>the</a:t>
            </a:r>
            <a:r>
              <a:rPr lang="en-US" sz="2000" kern="1200" spc="-20" dirty="0">
                <a:solidFill>
                  <a:schemeClr val="tx1"/>
                </a:solidFill>
                <a:latin typeface="+mn-lt"/>
                <a:ea typeface="+mn-ea"/>
                <a:cs typeface="+mn-cs"/>
              </a:rPr>
              <a:t> </a:t>
            </a:r>
            <a:r>
              <a:rPr lang="en-US" sz="2000" kern="1200" spc="-10" dirty="0">
                <a:solidFill>
                  <a:schemeClr val="tx1"/>
                </a:solidFill>
                <a:latin typeface="+mn-lt"/>
                <a:ea typeface="+mn-ea"/>
                <a:cs typeface="+mn-cs"/>
              </a:rPr>
              <a:t>platform.</a:t>
            </a:r>
            <a:endParaRPr lang="en-US" sz="2000" kern="1200" dirty="0">
              <a:solidFill>
                <a:schemeClr val="tx1"/>
              </a:solidFill>
              <a:latin typeface="+mn-lt"/>
              <a:ea typeface="+mn-ea"/>
              <a:cs typeface="+mn-cs"/>
            </a:endParaRPr>
          </a:p>
        </p:txBody>
      </p:sp>
      <p:pic>
        <p:nvPicPr>
          <p:cNvPr id="14338" name="Picture 2" descr="What is PaaS? - Platform as a Service Definition, Benefits, Platforms &amp;  Providers | RingCentral Blog UK">
            <a:extLst>
              <a:ext uri="{FF2B5EF4-FFF2-40B4-BE49-F238E27FC236}">
                <a16:creationId xmlns:a16="http://schemas.microsoft.com/office/drawing/2014/main" id="{58029D15-DDEC-324D-D85E-55525DDA34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1619264"/>
            <a:ext cx="6440424" cy="3564118"/>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sldNum" sz="quarter" idx="7"/>
          </p:nvPr>
        </p:nvSpPr>
        <p:spPr>
          <a:xfrm>
            <a:off x="9037321" y="635635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lumMod val="50000"/>
                    <a:lumOff val="50000"/>
                  </a:schemeClr>
                </a:solidFill>
                <a:latin typeface="+mn-lt"/>
                <a:ea typeface="+mn-ea"/>
                <a:cs typeface="+mn-cs"/>
              </a:rPr>
              <a:pPr algn="r" rtl="0">
                <a:spcAft>
                  <a:spcPts val="600"/>
                </a:spcAft>
              </a:pPr>
              <a:t>30</a:t>
            </a:fld>
            <a:endParaRPr lang="en-US" kern="1200" spc="-25">
              <a:solidFill>
                <a:schemeClr val="tx1">
                  <a:lumMod val="50000"/>
                  <a:lumOff val="50000"/>
                </a:schemeClr>
              </a:solidFill>
              <a:latin typeface="+mn-lt"/>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557188"/>
            <a:ext cx="10515600" cy="1133499"/>
          </a:xfrm>
          <a:prstGeom prst="rect">
            <a:avLst/>
          </a:prstGeom>
        </p:spPr>
        <p:txBody>
          <a:bodyPr vert="horz" lIns="91440" tIns="45720" rIns="91440" bIns="45720" rtlCol="0">
            <a:normAutofit/>
          </a:bodyPr>
          <a:lstStyle/>
          <a:p>
            <a:pPr marL="12700" algn="ctr" rtl="0">
              <a:spcBef>
                <a:spcPct val="0"/>
              </a:spcBef>
            </a:pPr>
            <a:r>
              <a:rPr lang="en-US" sz="5200" kern="1200">
                <a:latin typeface="+mj-lt"/>
                <a:cs typeface="+mj-cs"/>
              </a:rPr>
              <a:t>Advantages</a:t>
            </a:r>
            <a:r>
              <a:rPr lang="en-US" sz="5200" kern="1200" spc="-130">
                <a:latin typeface="+mj-lt"/>
                <a:cs typeface="+mj-cs"/>
              </a:rPr>
              <a:t> </a:t>
            </a:r>
            <a:r>
              <a:rPr lang="en-US" sz="5200" kern="1200">
                <a:latin typeface="+mj-lt"/>
                <a:cs typeface="+mj-cs"/>
              </a:rPr>
              <a:t>and</a:t>
            </a:r>
            <a:r>
              <a:rPr lang="en-US" sz="5200" kern="1200" spc="-110">
                <a:latin typeface="+mj-lt"/>
                <a:cs typeface="+mj-cs"/>
              </a:rPr>
              <a:t> </a:t>
            </a:r>
            <a:r>
              <a:rPr lang="en-US" sz="5200" kern="1200">
                <a:latin typeface="+mj-lt"/>
                <a:cs typeface="+mj-cs"/>
              </a:rPr>
              <a:t>Disadvantages</a:t>
            </a:r>
            <a:r>
              <a:rPr lang="en-US" sz="5200" kern="1200" spc="-105">
                <a:latin typeface="+mj-lt"/>
                <a:cs typeface="+mj-cs"/>
              </a:rPr>
              <a:t> </a:t>
            </a:r>
            <a:r>
              <a:rPr lang="en-US" sz="5200" kern="1200">
                <a:latin typeface="+mj-lt"/>
                <a:cs typeface="+mj-cs"/>
              </a:rPr>
              <a:t>of</a:t>
            </a:r>
            <a:r>
              <a:rPr lang="en-US" sz="5200" kern="1200" spc="-110">
                <a:latin typeface="+mj-lt"/>
                <a:cs typeface="+mj-cs"/>
              </a:rPr>
              <a:t> </a:t>
            </a:r>
            <a:r>
              <a:rPr lang="en-US" sz="5200" kern="1200" spc="-20">
                <a:latin typeface="+mj-lt"/>
                <a:cs typeface="+mj-cs"/>
              </a:rPr>
              <a:t>PaaS</a:t>
            </a:r>
          </a:p>
        </p:txBody>
      </p:sp>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ormAutofit/>
          </a:bodyPr>
          <a:lstStyle/>
          <a:p>
            <a:pPr rtl="0">
              <a:spcAft>
                <a:spcPts val="600"/>
              </a:spcAft>
              <a:defRPr/>
            </a:pPr>
            <a:fld id="{81D60167-4931-47E6-BA6A-407CBD079E47}" type="slidenum">
              <a:rPr lang="en-US" kern="1200">
                <a:ea typeface="+mn-ea"/>
                <a:cs typeface="+mn-cs"/>
              </a:rPr>
              <a:pPr rtl="0">
                <a:spcAft>
                  <a:spcPts val="600"/>
                </a:spcAft>
                <a:defRPr/>
              </a:pPr>
              <a:t>31</a:t>
            </a:fld>
            <a:endParaRPr lang="en-US" kern="1200">
              <a:ea typeface="+mn-ea"/>
              <a:cs typeface="+mn-cs"/>
            </a:endParaRPr>
          </a:p>
        </p:txBody>
      </p:sp>
      <p:graphicFrame>
        <p:nvGraphicFramePr>
          <p:cNvPr id="7" name="object 3">
            <a:extLst>
              <a:ext uri="{FF2B5EF4-FFF2-40B4-BE49-F238E27FC236}">
                <a16:creationId xmlns:a16="http://schemas.microsoft.com/office/drawing/2014/main" id="{140518D8-05C9-FC82-58C3-CF11790D07E3}"/>
              </a:ext>
            </a:extLst>
          </p:cNvPr>
          <p:cNvGraphicFramePr/>
          <p:nvPr>
            <p:extLst>
              <p:ext uri="{D42A27DB-BD31-4B8C-83A1-F6EECF244321}">
                <p14:modId xmlns:p14="http://schemas.microsoft.com/office/powerpoint/2010/main" val="93830567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556995"/>
            <a:ext cx="10515600" cy="1133693"/>
          </a:xfrm>
          <a:prstGeom prst="rect">
            <a:avLst/>
          </a:prstGeom>
        </p:spPr>
        <p:txBody>
          <a:bodyPr vert="horz" lIns="91440" tIns="45720" rIns="91440" bIns="45720" rtlCol="0">
            <a:normAutofit/>
          </a:bodyPr>
          <a:lstStyle/>
          <a:p>
            <a:pPr marL="12700" rtl="0">
              <a:spcBef>
                <a:spcPct val="0"/>
              </a:spcBef>
            </a:pPr>
            <a:r>
              <a:rPr lang="en-US" sz="5200" b="1" kern="1200" spc="-10">
                <a:latin typeface="+mj-lt"/>
                <a:ea typeface="+mj-ea"/>
                <a:cs typeface="+mj-cs"/>
              </a:rPr>
              <a:t>Issues in PaaS</a:t>
            </a:r>
            <a:endParaRPr lang="en-US" sz="5200" b="1" kern="1200">
              <a:latin typeface="+mj-lt"/>
              <a:ea typeface="+mj-ea"/>
              <a:cs typeface="+mj-cs"/>
            </a:endParaRPr>
          </a:p>
        </p:txBody>
      </p:sp>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ormAutofit/>
          </a:bodyPr>
          <a:lstStyle/>
          <a:p>
            <a:pPr rtl="0">
              <a:spcAft>
                <a:spcPts val="600"/>
              </a:spcAft>
            </a:pPr>
            <a:fld id="{81D60167-4931-47E6-BA6A-407CBD079E47}" type="slidenum">
              <a:rPr lang="en-US" kern="1200" spc="-25">
                <a:latin typeface="+mn-lt"/>
                <a:ea typeface="+mn-ea"/>
                <a:cs typeface="+mn-cs"/>
              </a:rPr>
              <a:pPr rtl="0">
                <a:spcAft>
                  <a:spcPts val="600"/>
                </a:spcAft>
              </a:pPr>
              <a:t>32</a:t>
            </a:fld>
            <a:endParaRPr lang="en-US" kern="1200" spc="-25">
              <a:latin typeface="+mn-lt"/>
              <a:ea typeface="+mn-ea"/>
              <a:cs typeface="+mn-cs"/>
            </a:endParaRPr>
          </a:p>
        </p:txBody>
      </p:sp>
      <p:graphicFrame>
        <p:nvGraphicFramePr>
          <p:cNvPr id="8" name="object 3">
            <a:extLst>
              <a:ext uri="{FF2B5EF4-FFF2-40B4-BE49-F238E27FC236}">
                <a16:creationId xmlns:a16="http://schemas.microsoft.com/office/drawing/2014/main" id="{C3BE3116-9685-4E17-A5B6-1624F7B630D4}"/>
              </a:ext>
            </a:extLst>
          </p:cNvPr>
          <p:cNvGraphicFramePr/>
          <p:nvPr>
            <p:extLst>
              <p:ext uri="{D42A27DB-BD31-4B8C-83A1-F6EECF244321}">
                <p14:modId xmlns:p14="http://schemas.microsoft.com/office/powerpoint/2010/main" val="20189553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marL="12700" algn="l" rtl="0">
              <a:lnSpc>
                <a:spcPct val="90000"/>
              </a:lnSpc>
              <a:spcBef>
                <a:spcPct val="0"/>
              </a:spcBef>
            </a:pPr>
            <a:r>
              <a:rPr lang="en-US" sz="5400" kern="1200" dirty="0">
                <a:solidFill>
                  <a:schemeClr val="tx1"/>
                </a:solidFill>
                <a:latin typeface="+mj-lt"/>
                <a:ea typeface="+mj-ea"/>
                <a:cs typeface="+mj-cs"/>
              </a:rPr>
              <a:t>PaaS</a:t>
            </a:r>
            <a:r>
              <a:rPr lang="en-US" sz="5400" kern="1200" spc="-130" dirty="0">
                <a:solidFill>
                  <a:schemeClr val="tx1"/>
                </a:solidFill>
                <a:latin typeface="+mj-lt"/>
                <a:ea typeface="+mj-ea"/>
                <a:cs typeface="+mj-cs"/>
              </a:rPr>
              <a:t> </a:t>
            </a:r>
            <a:r>
              <a:rPr lang="en-US" sz="5400" kern="1200" spc="-35" dirty="0">
                <a:solidFill>
                  <a:schemeClr val="tx1"/>
                </a:solidFill>
                <a:latin typeface="+mj-lt"/>
                <a:ea typeface="+mj-ea"/>
                <a:cs typeface="+mj-cs"/>
              </a:rPr>
              <a:t>Types</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sX0" fmla="*/ 0 w 10853928"/>
              <a:gd name="csY0" fmla="*/ 0 h 18288"/>
              <a:gd name="csX1" fmla="*/ 461292 w 10853928"/>
              <a:gd name="csY1" fmla="*/ 0 h 18288"/>
              <a:gd name="csX2" fmla="*/ 1139662 w 10853928"/>
              <a:gd name="csY2" fmla="*/ 0 h 18288"/>
              <a:gd name="csX3" fmla="*/ 1926572 w 10853928"/>
              <a:gd name="csY3" fmla="*/ 0 h 18288"/>
              <a:gd name="csX4" fmla="*/ 2279325 w 10853928"/>
              <a:gd name="csY4" fmla="*/ 0 h 18288"/>
              <a:gd name="csX5" fmla="*/ 2632078 w 10853928"/>
              <a:gd name="csY5" fmla="*/ 0 h 18288"/>
              <a:gd name="csX6" fmla="*/ 3527527 w 10853928"/>
              <a:gd name="csY6" fmla="*/ 0 h 18288"/>
              <a:gd name="csX7" fmla="*/ 4205897 w 10853928"/>
              <a:gd name="csY7" fmla="*/ 0 h 18288"/>
              <a:gd name="csX8" fmla="*/ 4558650 w 10853928"/>
              <a:gd name="csY8" fmla="*/ 0 h 18288"/>
              <a:gd name="csX9" fmla="*/ 5237020 w 10853928"/>
              <a:gd name="csY9" fmla="*/ 0 h 18288"/>
              <a:gd name="csX10" fmla="*/ 6132469 w 10853928"/>
              <a:gd name="csY10" fmla="*/ 0 h 18288"/>
              <a:gd name="csX11" fmla="*/ 6702301 w 10853928"/>
              <a:gd name="csY11" fmla="*/ 0 h 18288"/>
              <a:gd name="csX12" fmla="*/ 7272132 w 10853928"/>
              <a:gd name="csY12" fmla="*/ 0 h 18288"/>
              <a:gd name="csX13" fmla="*/ 7950502 w 10853928"/>
              <a:gd name="csY13" fmla="*/ 0 h 18288"/>
              <a:gd name="csX14" fmla="*/ 8737412 w 10853928"/>
              <a:gd name="csY14" fmla="*/ 0 h 18288"/>
              <a:gd name="csX15" fmla="*/ 9524322 w 10853928"/>
              <a:gd name="csY15" fmla="*/ 0 h 18288"/>
              <a:gd name="csX16" fmla="*/ 10853928 w 10853928"/>
              <a:gd name="csY16" fmla="*/ 0 h 18288"/>
              <a:gd name="csX17" fmla="*/ 10853928 w 10853928"/>
              <a:gd name="csY17" fmla="*/ 18288 h 18288"/>
              <a:gd name="csX18" fmla="*/ 10392636 w 10853928"/>
              <a:gd name="csY18" fmla="*/ 18288 h 18288"/>
              <a:gd name="csX19" fmla="*/ 9497187 w 10853928"/>
              <a:gd name="csY19" fmla="*/ 18288 h 18288"/>
              <a:gd name="csX20" fmla="*/ 8818817 w 10853928"/>
              <a:gd name="csY20" fmla="*/ 18288 h 18288"/>
              <a:gd name="csX21" fmla="*/ 8466064 w 10853928"/>
              <a:gd name="csY21" fmla="*/ 18288 h 18288"/>
              <a:gd name="csX22" fmla="*/ 7787693 w 10853928"/>
              <a:gd name="csY22" fmla="*/ 18288 h 18288"/>
              <a:gd name="csX23" fmla="*/ 7217862 w 10853928"/>
              <a:gd name="csY23" fmla="*/ 18288 h 18288"/>
              <a:gd name="csX24" fmla="*/ 6648031 w 10853928"/>
              <a:gd name="csY24" fmla="*/ 18288 h 18288"/>
              <a:gd name="csX25" fmla="*/ 6078200 w 10853928"/>
              <a:gd name="csY25" fmla="*/ 18288 h 18288"/>
              <a:gd name="csX26" fmla="*/ 5508368 w 10853928"/>
              <a:gd name="csY26" fmla="*/ 18288 h 18288"/>
              <a:gd name="csX27" fmla="*/ 4721459 w 10853928"/>
              <a:gd name="csY27" fmla="*/ 18288 h 18288"/>
              <a:gd name="csX28" fmla="*/ 4043088 w 10853928"/>
              <a:gd name="csY28" fmla="*/ 18288 h 18288"/>
              <a:gd name="csX29" fmla="*/ 3690336 w 10853928"/>
              <a:gd name="csY29" fmla="*/ 18288 h 18288"/>
              <a:gd name="csX30" fmla="*/ 3120504 w 10853928"/>
              <a:gd name="csY30" fmla="*/ 18288 h 18288"/>
              <a:gd name="csX31" fmla="*/ 2333595 w 10853928"/>
              <a:gd name="csY31" fmla="*/ 18288 h 18288"/>
              <a:gd name="csX32" fmla="*/ 1872303 w 10853928"/>
              <a:gd name="csY32" fmla="*/ 18288 h 18288"/>
              <a:gd name="csX33" fmla="*/ 976854 w 10853928"/>
              <a:gd name="csY33" fmla="*/ 18288 h 18288"/>
              <a:gd name="csX34" fmla="*/ 0 w 10853928"/>
              <a:gd name="csY34" fmla="*/ 18288 h 18288"/>
              <a:gd name="csX35" fmla="*/ 0 w 10853928"/>
              <a:gd name="csY35"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838200" y="1929384"/>
            <a:ext cx="10515600" cy="4251960"/>
          </a:xfrm>
          <a:prstGeom prst="rect">
            <a:avLst/>
          </a:prstGeom>
        </p:spPr>
        <p:txBody>
          <a:bodyPr vert="horz" lIns="91440" tIns="45720" rIns="91440" bIns="45720" rtlCol="0">
            <a:normAutofit/>
          </a:bodyPr>
          <a:lstStyle/>
          <a:p>
            <a:pPr marL="241300" indent="-228600" algn="l" rtl="0">
              <a:lnSpc>
                <a:spcPct val="90000"/>
              </a:lnSpc>
              <a:spcBef>
                <a:spcPts val="105"/>
              </a:spcBef>
              <a:buFont typeface="Arial" panose="020B0604020202020204" pitchFamily="34" charset="0"/>
              <a:buChar char="•"/>
              <a:tabLst>
                <a:tab pos="241300" algn="l"/>
              </a:tabLst>
            </a:pPr>
            <a:r>
              <a:rPr lang="en-US" sz="2000" kern="1200" dirty="0">
                <a:solidFill>
                  <a:schemeClr val="tx1"/>
                </a:solidFill>
                <a:latin typeface="+mn-lt"/>
                <a:ea typeface="+mn-ea"/>
                <a:cs typeface="+mn-cs"/>
              </a:rPr>
              <a:t>Based</a:t>
            </a:r>
            <a:r>
              <a:rPr lang="en-US" sz="2000" kern="1200" spc="-65" dirty="0">
                <a:solidFill>
                  <a:schemeClr val="tx1"/>
                </a:solidFill>
                <a:latin typeface="+mn-lt"/>
                <a:ea typeface="+mn-ea"/>
                <a:cs typeface="+mn-cs"/>
              </a:rPr>
              <a:t> </a:t>
            </a:r>
            <a:r>
              <a:rPr lang="en-US" sz="2000" kern="1200" dirty="0">
                <a:solidFill>
                  <a:schemeClr val="tx1"/>
                </a:solidFill>
                <a:latin typeface="+mn-lt"/>
                <a:ea typeface="+mn-ea"/>
                <a:cs typeface="+mn-cs"/>
              </a:rPr>
              <a:t>on</a:t>
            </a:r>
            <a:r>
              <a:rPr lang="en-US" sz="2000" kern="1200" spc="-40" dirty="0">
                <a:solidFill>
                  <a:schemeClr val="tx1"/>
                </a:solidFill>
                <a:latin typeface="+mn-lt"/>
                <a:ea typeface="+mn-ea"/>
                <a:cs typeface="+mn-cs"/>
              </a:rPr>
              <a:t> </a:t>
            </a:r>
            <a:r>
              <a:rPr lang="en-US" sz="2000" kern="1200" dirty="0">
                <a:solidFill>
                  <a:schemeClr val="tx1"/>
                </a:solidFill>
                <a:latin typeface="+mn-lt"/>
                <a:ea typeface="+mn-ea"/>
                <a:cs typeface="+mn-cs"/>
              </a:rPr>
              <a:t>the</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functions,</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the</a:t>
            </a:r>
            <a:r>
              <a:rPr lang="en-US" sz="2000" kern="1200" spc="-65" dirty="0">
                <a:solidFill>
                  <a:schemeClr val="tx1"/>
                </a:solidFill>
                <a:latin typeface="+mn-lt"/>
                <a:ea typeface="+mn-ea"/>
                <a:cs typeface="+mn-cs"/>
              </a:rPr>
              <a:t> </a:t>
            </a:r>
            <a:r>
              <a:rPr lang="en-US" sz="2000" kern="1200" dirty="0">
                <a:solidFill>
                  <a:schemeClr val="tx1"/>
                </a:solidFill>
                <a:latin typeface="+mn-lt"/>
                <a:ea typeface="+mn-ea"/>
                <a:cs typeface="+mn-cs"/>
              </a:rPr>
              <a:t>PaaS</a:t>
            </a:r>
            <a:r>
              <a:rPr lang="en-US" sz="2000" kern="1200" spc="-20" dirty="0">
                <a:solidFill>
                  <a:schemeClr val="tx1"/>
                </a:solidFill>
                <a:latin typeface="+mn-lt"/>
                <a:ea typeface="+mn-ea"/>
                <a:cs typeface="+mn-cs"/>
              </a:rPr>
              <a:t> </a:t>
            </a:r>
            <a:r>
              <a:rPr lang="en-US" sz="2000" kern="1200" dirty="0">
                <a:solidFill>
                  <a:schemeClr val="tx1"/>
                </a:solidFill>
                <a:latin typeface="+mn-lt"/>
                <a:ea typeface="+mn-ea"/>
                <a:cs typeface="+mn-cs"/>
              </a:rPr>
              <a:t>can</a:t>
            </a:r>
            <a:r>
              <a:rPr lang="en-US" sz="2000" kern="1200" spc="-45" dirty="0">
                <a:solidFill>
                  <a:schemeClr val="tx1"/>
                </a:solidFill>
                <a:latin typeface="+mn-lt"/>
                <a:ea typeface="+mn-ea"/>
                <a:cs typeface="+mn-cs"/>
              </a:rPr>
              <a:t> </a:t>
            </a:r>
            <a:r>
              <a:rPr lang="en-US" sz="2000" kern="1200" dirty="0">
                <a:solidFill>
                  <a:schemeClr val="tx1"/>
                </a:solidFill>
                <a:latin typeface="+mn-lt"/>
                <a:ea typeface="+mn-ea"/>
                <a:cs typeface="+mn-cs"/>
              </a:rPr>
              <a:t>be</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classified</a:t>
            </a:r>
            <a:r>
              <a:rPr lang="en-US" sz="2000" kern="1200" spc="-70" dirty="0">
                <a:solidFill>
                  <a:schemeClr val="tx1"/>
                </a:solidFill>
                <a:latin typeface="+mn-lt"/>
                <a:ea typeface="+mn-ea"/>
                <a:cs typeface="+mn-cs"/>
              </a:rPr>
              <a:t> </a:t>
            </a:r>
            <a:r>
              <a:rPr lang="en-US" sz="2000" kern="1200" dirty="0">
                <a:solidFill>
                  <a:schemeClr val="tx1"/>
                </a:solidFill>
                <a:latin typeface="+mn-lt"/>
                <a:ea typeface="+mn-ea"/>
                <a:cs typeface="+mn-cs"/>
              </a:rPr>
              <a:t>into</a:t>
            </a:r>
            <a:r>
              <a:rPr lang="en-US" sz="2000" kern="1200" spc="-40" dirty="0">
                <a:solidFill>
                  <a:schemeClr val="tx1"/>
                </a:solidFill>
                <a:latin typeface="+mn-lt"/>
                <a:ea typeface="+mn-ea"/>
                <a:cs typeface="+mn-cs"/>
              </a:rPr>
              <a:t> </a:t>
            </a:r>
            <a:r>
              <a:rPr lang="en-US" sz="2000" kern="1200" spc="-10" dirty="0">
                <a:solidFill>
                  <a:schemeClr val="tx1"/>
                </a:solidFill>
                <a:latin typeface="+mn-lt"/>
                <a:ea typeface="+mn-ea"/>
                <a:cs typeface="+mn-cs"/>
              </a:rPr>
              <a:t>different</a:t>
            </a:r>
            <a:r>
              <a:rPr lang="en-US" sz="2000" kern="1200" spc="-70" dirty="0">
                <a:solidFill>
                  <a:schemeClr val="tx1"/>
                </a:solidFill>
                <a:latin typeface="+mn-lt"/>
                <a:ea typeface="+mn-ea"/>
                <a:cs typeface="+mn-cs"/>
              </a:rPr>
              <a:t> </a:t>
            </a:r>
            <a:r>
              <a:rPr lang="en-US" sz="2000" kern="1200" spc="-10" dirty="0">
                <a:solidFill>
                  <a:schemeClr val="tx1"/>
                </a:solidFill>
                <a:latin typeface="+mn-lt"/>
                <a:ea typeface="+mn-ea"/>
                <a:cs typeface="+mn-cs"/>
              </a:rPr>
              <a:t>types</a:t>
            </a:r>
            <a:endParaRPr lang="en-US" sz="20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2000" b="1" kern="1200" dirty="0">
                <a:solidFill>
                  <a:schemeClr val="tx1"/>
                </a:solidFill>
                <a:latin typeface="+mn-lt"/>
                <a:ea typeface="+mn-ea"/>
                <a:cs typeface="+mn-cs"/>
              </a:rPr>
              <a:t>Application</a:t>
            </a:r>
            <a:r>
              <a:rPr lang="en-US" sz="2000" b="1" kern="1200" spc="-85" dirty="0">
                <a:solidFill>
                  <a:schemeClr val="tx1"/>
                </a:solidFill>
                <a:latin typeface="+mn-lt"/>
                <a:ea typeface="+mn-ea"/>
                <a:cs typeface="+mn-cs"/>
              </a:rPr>
              <a:t> </a:t>
            </a:r>
            <a:r>
              <a:rPr lang="en-US" sz="2000" b="1" kern="1200" spc="-10" dirty="0">
                <a:solidFill>
                  <a:schemeClr val="tx1"/>
                </a:solidFill>
                <a:latin typeface="+mn-lt"/>
                <a:ea typeface="+mn-ea"/>
                <a:cs typeface="+mn-cs"/>
              </a:rPr>
              <a:t>Development</a:t>
            </a:r>
            <a:r>
              <a:rPr lang="en-US" sz="2000" b="1" kern="1200" spc="-60" dirty="0">
                <a:solidFill>
                  <a:schemeClr val="tx1"/>
                </a:solidFill>
                <a:latin typeface="+mn-lt"/>
                <a:ea typeface="+mn-ea"/>
                <a:cs typeface="+mn-cs"/>
              </a:rPr>
              <a:t> </a:t>
            </a:r>
            <a:r>
              <a:rPr lang="en-US" sz="2000" b="1" kern="1200" spc="-10" dirty="0">
                <a:solidFill>
                  <a:schemeClr val="tx1"/>
                </a:solidFill>
                <a:latin typeface="+mn-lt"/>
                <a:ea typeface="+mn-ea"/>
                <a:cs typeface="+mn-cs"/>
              </a:rPr>
              <a:t>Platforms</a:t>
            </a:r>
            <a:endParaRPr lang="en-US" sz="2000" b="1" kern="1200" dirty="0">
              <a:solidFill>
                <a:schemeClr val="tx1"/>
              </a:solidFill>
              <a:latin typeface="+mn-lt"/>
              <a:ea typeface="+mn-ea"/>
              <a:cs typeface="+mn-cs"/>
            </a:endParaRPr>
          </a:p>
          <a:p>
            <a:pPr marL="1155700" lvl="2" indent="-228600" algn="l" rtl="0">
              <a:lnSpc>
                <a:spcPct val="90000"/>
              </a:lnSpc>
              <a:spcBef>
                <a:spcPts val="45"/>
              </a:spcBef>
              <a:buFont typeface="Arial" panose="020B0604020202020204" pitchFamily="34" charset="0"/>
              <a:buChar char="•"/>
              <a:tabLst>
                <a:tab pos="1155700" algn="l"/>
              </a:tabLst>
            </a:pPr>
            <a:r>
              <a:rPr lang="en-US" sz="2000" kern="1200" spc="-10" dirty="0">
                <a:solidFill>
                  <a:schemeClr val="tx1"/>
                </a:solidFill>
                <a:latin typeface="+mn-lt"/>
                <a:ea typeface="+mn-ea"/>
                <a:cs typeface="+mn-cs"/>
              </a:rPr>
              <a:t>Provides</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tools</a:t>
            </a:r>
            <a:r>
              <a:rPr lang="en-US" sz="2000" kern="1200" spc="-65" dirty="0">
                <a:solidFill>
                  <a:schemeClr val="tx1"/>
                </a:solidFill>
                <a:latin typeface="+mn-lt"/>
                <a:ea typeface="+mn-ea"/>
                <a:cs typeface="+mn-cs"/>
              </a:rPr>
              <a:t> </a:t>
            </a:r>
            <a:r>
              <a:rPr lang="en-US" sz="2000" kern="1200" dirty="0">
                <a:solidFill>
                  <a:schemeClr val="tx1"/>
                </a:solidFill>
                <a:latin typeface="+mn-lt"/>
                <a:ea typeface="+mn-ea"/>
                <a:cs typeface="+mn-cs"/>
              </a:rPr>
              <a:t>and</a:t>
            </a:r>
            <a:r>
              <a:rPr lang="en-US" sz="2000" kern="1200" spc="-75" dirty="0">
                <a:solidFill>
                  <a:schemeClr val="tx1"/>
                </a:solidFill>
                <a:latin typeface="+mn-lt"/>
                <a:ea typeface="+mn-ea"/>
                <a:cs typeface="+mn-cs"/>
              </a:rPr>
              <a:t> </a:t>
            </a:r>
            <a:r>
              <a:rPr lang="en-US" sz="2000" kern="1200" spc="-10" dirty="0">
                <a:solidFill>
                  <a:schemeClr val="tx1"/>
                </a:solidFill>
                <a:latin typeface="+mn-lt"/>
                <a:ea typeface="+mn-ea"/>
                <a:cs typeface="+mn-cs"/>
              </a:rPr>
              <a:t>frameworks</a:t>
            </a:r>
            <a:r>
              <a:rPr lang="en-US" sz="2000" kern="1200" spc="-80" dirty="0">
                <a:solidFill>
                  <a:schemeClr val="tx1"/>
                </a:solidFill>
                <a:latin typeface="+mn-lt"/>
                <a:ea typeface="+mn-ea"/>
                <a:cs typeface="+mn-cs"/>
              </a:rPr>
              <a:t> </a:t>
            </a:r>
            <a:r>
              <a:rPr lang="en-US" sz="2000" kern="1200" dirty="0">
                <a:solidFill>
                  <a:schemeClr val="tx1"/>
                </a:solidFill>
                <a:latin typeface="+mn-lt"/>
                <a:ea typeface="+mn-ea"/>
                <a:cs typeface="+mn-cs"/>
              </a:rPr>
              <a:t>for</a:t>
            </a:r>
            <a:r>
              <a:rPr lang="en-US" sz="2000" kern="1200" spc="-80" dirty="0">
                <a:solidFill>
                  <a:schemeClr val="tx1"/>
                </a:solidFill>
                <a:latin typeface="+mn-lt"/>
                <a:ea typeface="+mn-ea"/>
                <a:cs typeface="+mn-cs"/>
              </a:rPr>
              <a:t> </a:t>
            </a:r>
            <a:r>
              <a:rPr lang="en-US" sz="2000" kern="1200" dirty="0">
                <a:solidFill>
                  <a:schemeClr val="tx1"/>
                </a:solidFill>
                <a:latin typeface="+mn-lt"/>
                <a:ea typeface="+mn-ea"/>
                <a:cs typeface="+mn-cs"/>
              </a:rPr>
              <a:t>developing,</a:t>
            </a:r>
            <a:r>
              <a:rPr lang="en-US" sz="2000" kern="1200" spc="-20" dirty="0">
                <a:solidFill>
                  <a:schemeClr val="tx1"/>
                </a:solidFill>
                <a:latin typeface="+mn-lt"/>
                <a:ea typeface="+mn-ea"/>
                <a:cs typeface="+mn-cs"/>
              </a:rPr>
              <a:t> </a:t>
            </a:r>
            <a:r>
              <a:rPr lang="en-US" sz="2000" kern="1200" dirty="0">
                <a:solidFill>
                  <a:schemeClr val="tx1"/>
                </a:solidFill>
                <a:latin typeface="+mn-lt"/>
                <a:ea typeface="+mn-ea"/>
                <a:cs typeface="+mn-cs"/>
              </a:rPr>
              <a:t>testing,</a:t>
            </a:r>
            <a:r>
              <a:rPr lang="en-US" sz="2000" kern="1200" spc="-60" dirty="0">
                <a:solidFill>
                  <a:schemeClr val="tx1"/>
                </a:solidFill>
                <a:latin typeface="+mn-lt"/>
                <a:ea typeface="+mn-ea"/>
                <a:cs typeface="+mn-cs"/>
              </a:rPr>
              <a:t> </a:t>
            </a:r>
            <a:r>
              <a:rPr lang="en-US" sz="2000" kern="1200" dirty="0">
                <a:solidFill>
                  <a:schemeClr val="tx1"/>
                </a:solidFill>
                <a:latin typeface="+mn-lt"/>
                <a:ea typeface="+mn-ea"/>
                <a:cs typeface="+mn-cs"/>
              </a:rPr>
              <a:t>and</a:t>
            </a:r>
            <a:r>
              <a:rPr lang="en-US" sz="2000" kern="1200" spc="-75" dirty="0">
                <a:solidFill>
                  <a:schemeClr val="tx1"/>
                </a:solidFill>
                <a:latin typeface="+mn-lt"/>
                <a:ea typeface="+mn-ea"/>
                <a:cs typeface="+mn-cs"/>
              </a:rPr>
              <a:t> </a:t>
            </a:r>
            <a:r>
              <a:rPr lang="en-US" sz="2000" kern="1200" dirty="0">
                <a:solidFill>
                  <a:schemeClr val="tx1"/>
                </a:solidFill>
                <a:latin typeface="+mn-lt"/>
                <a:ea typeface="+mn-ea"/>
                <a:cs typeface="+mn-cs"/>
              </a:rPr>
              <a:t>deploying</a:t>
            </a:r>
            <a:r>
              <a:rPr lang="en-US" sz="2000" kern="1200" spc="-45" dirty="0">
                <a:solidFill>
                  <a:schemeClr val="tx1"/>
                </a:solidFill>
                <a:latin typeface="+mn-lt"/>
                <a:ea typeface="+mn-ea"/>
                <a:cs typeface="+mn-cs"/>
              </a:rPr>
              <a:t> </a:t>
            </a:r>
            <a:r>
              <a:rPr lang="en-US" sz="2000" kern="1200" spc="-10" dirty="0">
                <a:solidFill>
                  <a:schemeClr val="tx1"/>
                </a:solidFill>
                <a:latin typeface="+mn-lt"/>
                <a:ea typeface="+mn-ea"/>
                <a:cs typeface="+mn-cs"/>
              </a:rPr>
              <a:t>applications.</a:t>
            </a:r>
            <a:endParaRPr lang="en-US" sz="2000" kern="1200" dirty="0">
              <a:solidFill>
                <a:schemeClr val="tx1"/>
              </a:solidFill>
              <a:latin typeface="+mn-lt"/>
              <a:ea typeface="+mn-ea"/>
              <a:cs typeface="+mn-cs"/>
            </a:endParaRPr>
          </a:p>
          <a:p>
            <a:pPr marL="1155700" lvl="2" indent="-228600" algn="l" rtl="0">
              <a:lnSpc>
                <a:spcPct val="90000"/>
              </a:lnSpc>
              <a:spcBef>
                <a:spcPts val="50"/>
              </a:spcBef>
              <a:buFont typeface="Arial" panose="020B0604020202020204" pitchFamily="34" charset="0"/>
              <a:buChar char="•"/>
              <a:tabLst>
                <a:tab pos="1155700" algn="l"/>
              </a:tabLst>
            </a:pPr>
            <a:r>
              <a:rPr lang="en-US" sz="2000" kern="1200" spc="-10" dirty="0">
                <a:solidFill>
                  <a:schemeClr val="tx1"/>
                </a:solidFill>
                <a:latin typeface="+mn-lt"/>
                <a:ea typeface="+mn-ea"/>
                <a:cs typeface="+mn-cs"/>
              </a:rPr>
              <a:t>Examples:</a:t>
            </a:r>
            <a:r>
              <a:rPr lang="en-US" sz="2000" kern="1200" spc="-45" dirty="0">
                <a:solidFill>
                  <a:schemeClr val="tx1"/>
                </a:solidFill>
                <a:latin typeface="+mn-lt"/>
                <a:ea typeface="+mn-ea"/>
                <a:cs typeface="+mn-cs"/>
              </a:rPr>
              <a:t> </a:t>
            </a:r>
            <a:r>
              <a:rPr lang="en-US" sz="2000" kern="1200" spc="-10" dirty="0">
                <a:solidFill>
                  <a:schemeClr val="tx1"/>
                </a:solidFill>
                <a:latin typeface="+mn-lt"/>
                <a:ea typeface="+mn-ea"/>
                <a:cs typeface="+mn-cs"/>
              </a:rPr>
              <a:t>Heroku,</a:t>
            </a:r>
            <a:r>
              <a:rPr lang="en-US" sz="2000" kern="1200" spc="-45" dirty="0">
                <a:solidFill>
                  <a:schemeClr val="tx1"/>
                </a:solidFill>
                <a:latin typeface="+mn-lt"/>
                <a:ea typeface="+mn-ea"/>
                <a:cs typeface="+mn-cs"/>
              </a:rPr>
              <a:t> </a:t>
            </a:r>
            <a:r>
              <a:rPr lang="en-US" sz="2000" kern="1200" dirty="0">
                <a:solidFill>
                  <a:schemeClr val="tx1"/>
                </a:solidFill>
                <a:latin typeface="+mn-lt"/>
                <a:ea typeface="+mn-ea"/>
                <a:cs typeface="+mn-cs"/>
              </a:rPr>
              <a:t>Google</a:t>
            </a:r>
            <a:r>
              <a:rPr lang="en-US" sz="2000" kern="1200" spc="-45" dirty="0">
                <a:solidFill>
                  <a:schemeClr val="tx1"/>
                </a:solidFill>
                <a:latin typeface="+mn-lt"/>
                <a:ea typeface="+mn-ea"/>
                <a:cs typeface="+mn-cs"/>
              </a:rPr>
              <a:t> </a:t>
            </a:r>
            <a:r>
              <a:rPr lang="en-US" sz="2000" kern="1200" dirty="0">
                <a:solidFill>
                  <a:schemeClr val="tx1"/>
                </a:solidFill>
                <a:latin typeface="+mn-lt"/>
                <a:ea typeface="+mn-ea"/>
                <a:cs typeface="+mn-cs"/>
              </a:rPr>
              <a:t>App</a:t>
            </a:r>
            <a:r>
              <a:rPr lang="en-US" sz="2000" kern="1200" spc="-65" dirty="0">
                <a:solidFill>
                  <a:schemeClr val="tx1"/>
                </a:solidFill>
                <a:latin typeface="+mn-lt"/>
                <a:ea typeface="+mn-ea"/>
                <a:cs typeface="+mn-cs"/>
              </a:rPr>
              <a:t> </a:t>
            </a:r>
            <a:r>
              <a:rPr lang="en-US" sz="2000" kern="1200" dirty="0">
                <a:solidFill>
                  <a:schemeClr val="tx1"/>
                </a:solidFill>
                <a:latin typeface="+mn-lt"/>
                <a:ea typeface="+mn-ea"/>
                <a:cs typeface="+mn-cs"/>
              </a:rPr>
              <a:t>Engine,</a:t>
            </a:r>
            <a:r>
              <a:rPr lang="en-US" sz="2000" kern="1200" spc="-35" dirty="0">
                <a:solidFill>
                  <a:schemeClr val="tx1"/>
                </a:solidFill>
                <a:latin typeface="+mn-lt"/>
                <a:ea typeface="+mn-ea"/>
                <a:cs typeface="+mn-cs"/>
              </a:rPr>
              <a:t> </a:t>
            </a:r>
            <a:r>
              <a:rPr lang="en-US" sz="2000" kern="1200" dirty="0">
                <a:solidFill>
                  <a:schemeClr val="tx1"/>
                </a:solidFill>
                <a:latin typeface="+mn-lt"/>
                <a:ea typeface="+mn-ea"/>
                <a:cs typeface="+mn-cs"/>
              </a:rPr>
              <a:t>Microsoft</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Azure</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App</a:t>
            </a:r>
            <a:r>
              <a:rPr lang="en-US" sz="2000" kern="1200" spc="-50" dirty="0">
                <a:solidFill>
                  <a:schemeClr val="tx1"/>
                </a:solidFill>
                <a:latin typeface="+mn-lt"/>
                <a:ea typeface="+mn-ea"/>
                <a:cs typeface="+mn-cs"/>
              </a:rPr>
              <a:t> </a:t>
            </a:r>
            <a:r>
              <a:rPr lang="en-US" sz="2000" kern="1200" spc="-10" dirty="0">
                <a:solidFill>
                  <a:schemeClr val="tx1"/>
                </a:solidFill>
                <a:latin typeface="+mn-lt"/>
                <a:ea typeface="+mn-ea"/>
                <a:cs typeface="+mn-cs"/>
              </a:rPr>
              <a:t>Service.</a:t>
            </a:r>
            <a:endParaRPr lang="en-US" sz="20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2000" b="1" kern="1200" dirty="0">
                <a:solidFill>
                  <a:schemeClr val="tx1"/>
                </a:solidFill>
                <a:latin typeface="+mn-lt"/>
                <a:ea typeface="+mn-ea"/>
                <a:cs typeface="+mn-cs"/>
              </a:rPr>
              <a:t>Database</a:t>
            </a:r>
            <a:r>
              <a:rPr lang="en-US" sz="2000" b="1" kern="1200" spc="-85" dirty="0">
                <a:solidFill>
                  <a:schemeClr val="tx1"/>
                </a:solidFill>
                <a:latin typeface="+mn-lt"/>
                <a:ea typeface="+mn-ea"/>
                <a:cs typeface="+mn-cs"/>
              </a:rPr>
              <a:t> </a:t>
            </a:r>
            <a:r>
              <a:rPr lang="en-US" sz="2000" b="1" kern="1200" spc="-20" dirty="0">
                <a:solidFill>
                  <a:schemeClr val="tx1"/>
                </a:solidFill>
                <a:latin typeface="+mn-lt"/>
                <a:ea typeface="+mn-ea"/>
                <a:cs typeface="+mn-cs"/>
              </a:rPr>
              <a:t>PaaS</a:t>
            </a:r>
            <a:endParaRPr lang="en-US" sz="2000" b="1" kern="1200" dirty="0">
              <a:solidFill>
                <a:schemeClr val="tx1"/>
              </a:solidFill>
              <a:latin typeface="+mn-lt"/>
              <a:ea typeface="+mn-ea"/>
              <a:cs typeface="+mn-cs"/>
            </a:endParaRPr>
          </a:p>
          <a:p>
            <a:pPr marL="1155700" lvl="2" indent="-228600" algn="l" rtl="0">
              <a:lnSpc>
                <a:spcPct val="90000"/>
              </a:lnSpc>
              <a:spcBef>
                <a:spcPts val="50"/>
              </a:spcBef>
              <a:buFont typeface="Arial" panose="020B0604020202020204" pitchFamily="34" charset="0"/>
              <a:buChar char="•"/>
              <a:tabLst>
                <a:tab pos="1155700" algn="l"/>
              </a:tabLst>
            </a:pPr>
            <a:r>
              <a:rPr lang="en-US" sz="2000" kern="1200" spc="-10" dirty="0">
                <a:solidFill>
                  <a:schemeClr val="tx1"/>
                </a:solidFill>
                <a:latin typeface="+mn-lt"/>
                <a:ea typeface="+mn-ea"/>
                <a:cs typeface="+mn-cs"/>
              </a:rPr>
              <a:t>Offers</a:t>
            </a:r>
            <a:r>
              <a:rPr lang="en-US" sz="2000" kern="1200" spc="-75" dirty="0">
                <a:solidFill>
                  <a:schemeClr val="tx1"/>
                </a:solidFill>
                <a:latin typeface="+mn-lt"/>
                <a:ea typeface="+mn-ea"/>
                <a:cs typeface="+mn-cs"/>
              </a:rPr>
              <a:t> </a:t>
            </a:r>
            <a:r>
              <a:rPr lang="en-US" sz="2000" kern="1200" dirty="0">
                <a:solidFill>
                  <a:schemeClr val="tx1"/>
                </a:solidFill>
                <a:latin typeface="+mn-lt"/>
                <a:ea typeface="+mn-ea"/>
                <a:cs typeface="+mn-cs"/>
              </a:rPr>
              <a:t>managed</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database</a:t>
            </a:r>
            <a:r>
              <a:rPr lang="en-US" sz="2000" kern="1200" spc="-70" dirty="0">
                <a:solidFill>
                  <a:schemeClr val="tx1"/>
                </a:solidFill>
                <a:latin typeface="+mn-lt"/>
                <a:ea typeface="+mn-ea"/>
                <a:cs typeface="+mn-cs"/>
              </a:rPr>
              <a:t> </a:t>
            </a:r>
            <a:r>
              <a:rPr lang="en-US" sz="2000" kern="1200" dirty="0">
                <a:solidFill>
                  <a:schemeClr val="tx1"/>
                </a:solidFill>
                <a:latin typeface="+mn-lt"/>
                <a:ea typeface="+mn-ea"/>
                <a:cs typeface="+mn-cs"/>
              </a:rPr>
              <a:t>services</a:t>
            </a:r>
            <a:r>
              <a:rPr lang="en-US" sz="2000" kern="1200" spc="-70" dirty="0">
                <a:solidFill>
                  <a:schemeClr val="tx1"/>
                </a:solidFill>
                <a:latin typeface="+mn-lt"/>
                <a:ea typeface="+mn-ea"/>
                <a:cs typeface="+mn-cs"/>
              </a:rPr>
              <a:t> </a:t>
            </a:r>
            <a:r>
              <a:rPr lang="en-US" sz="2000" kern="1200" dirty="0">
                <a:solidFill>
                  <a:schemeClr val="tx1"/>
                </a:solidFill>
                <a:latin typeface="+mn-lt"/>
                <a:ea typeface="+mn-ea"/>
                <a:cs typeface="+mn-cs"/>
              </a:rPr>
              <a:t>for</a:t>
            </a:r>
            <a:r>
              <a:rPr lang="en-US" sz="2000" kern="1200" spc="-75" dirty="0">
                <a:solidFill>
                  <a:schemeClr val="tx1"/>
                </a:solidFill>
                <a:latin typeface="+mn-lt"/>
                <a:ea typeface="+mn-ea"/>
                <a:cs typeface="+mn-cs"/>
              </a:rPr>
              <a:t> </a:t>
            </a:r>
            <a:r>
              <a:rPr lang="en-US" sz="2000" kern="1200" dirty="0">
                <a:solidFill>
                  <a:schemeClr val="tx1"/>
                </a:solidFill>
                <a:latin typeface="+mn-lt"/>
                <a:ea typeface="+mn-ea"/>
                <a:cs typeface="+mn-cs"/>
              </a:rPr>
              <a:t>storing,</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managing,</a:t>
            </a:r>
            <a:r>
              <a:rPr lang="en-US" sz="2000" kern="1200" spc="-45" dirty="0">
                <a:solidFill>
                  <a:schemeClr val="tx1"/>
                </a:solidFill>
                <a:latin typeface="+mn-lt"/>
                <a:ea typeface="+mn-ea"/>
                <a:cs typeface="+mn-cs"/>
              </a:rPr>
              <a:t> </a:t>
            </a:r>
            <a:r>
              <a:rPr lang="en-US" sz="2000" kern="1200" dirty="0">
                <a:solidFill>
                  <a:schemeClr val="tx1"/>
                </a:solidFill>
                <a:latin typeface="+mn-lt"/>
                <a:ea typeface="+mn-ea"/>
                <a:cs typeface="+mn-cs"/>
              </a:rPr>
              <a:t>and</a:t>
            </a:r>
            <a:r>
              <a:rPr lang="en-US" sz="2000" kern="1200" spc="-70" dirty="0">
                <a:solidFill>
                  <a:schemeClr val="tx1"/>
                </a:solidFill>
                <a:latin typeface="+mn-lt"/>
                <a:ea typeface="+mn-ea"/>
                <a:cs typeface="+mn-cs"/>
              </a:rPr>
              <a:t> </a:t>
            </a:r>
            <a:r>
              <a:rPr lang="en-US" sz="2000" kern="1200" dirty="0">
                <a:solidFill>
                  <a:schemeClr val="tx1"/>
                </a:solidFill>
                <a:latin typeface="+mn-lt"/>
                <a:ea typeface="+mn-ea"/>
                <a:cs typeface="+mn-cs"/>
              </a:rPr>
              <a:t>scaling</a:t>
            </a:r>
            <a:r>
              <a:rPr lang="en-US" sz="2000" kern="1200" spc="-70" dirty="0">
                <a:solidFill>
                  <a:schemeClr val="tx1"/>
                </a:solidFill>
                <a:latin typeface="+mn-lt"/>
                <a:ea typeface="+mn-ea"/>
                <a:cs typeface="+mn-cs"/>
              </a:rPr>
              <a:t> </a:t>
            </a:r>
            <a:r>
              <a:rPr lang="en-US" sz="2000" kern="1200" spc="-10" dirty="0">
                <a:solidFill>
                  <a:schemeClr val="tx1"/>
                </a:solidFill>
                <a:latin typeface="+mn-lt"/>
                <a:ea typeface="+mn-ea"/>
                <a:cs typeface="+mn-cs"/>
              </a:rPr>
              <a:t>databases.</a:t>
            </a:r>
            <a:endParaRPr lang="en-US" sz="2000" kern="1200" dirty="0">
              <a:solidFill>
                <a:schemeClr val="tx1"/>
              </a:solidFill>
              <a:latin typeface="+mn-lt"/>
              <a:ea typeface="+mn-ea"/>
              <a:cs typeface="+mn-cs"/>
            </a:endParaRPr>
          </a:p>
          <a:p>
            <a:pPr marL="1155700" lvl="2" indent="-228600" algn="l" rtl="0">
              <a:lnSpc>
                <a:spcPct val="90000"/>
              </a:lnSpc>
              <a:spcBef>
                <a:spcPts val="45"/>
              </a:spcBef>
              <a:buFont typeface="Arial" panose="020B0604020202020204" pitchFamily="34" charset="0"/>
              <a:buChar char="•"/>
              <a:tabLst>
                <a:tab pos="1155700" algn="l"/>
              </a:tabLst>
            </a:pPr>
            <a:r>
              <a:rPr lang="en-US" sz="2000" kern="1200" spc="-10" dirty="0">
                <a:solidFill>
                  <a:schemeClr val="tx1"/>
                </a:solidFill>
                <a:latin typeface="+mn-lt"/>
                <a:ea typeface="+mn-ea"/>
                <a:cs typeface="+mn-cs"/>
              </a:rPr>
              <a:t>Examples:</a:t>
            </a:r>
            <a:r>
              <a:rPr lang="en-US" sz="2000" kern="1200" spc="-40" dirty="0">
                <a:solidFill>
                  <a:schemeClr val="tx1"/>
                </a:solidFill>
                <a:latin typeface="+mn-lt"/>
                <a:ea typeface="+mn-ea"/>
                <a:cs typeface="+mn-cs"/>
              </a:rPr>
              <a:t> </a:t>
            </a:r>
            <a:r>
              <a:rPr lang="en-US" sz="2000" kern="1200" dirty="0">
                <a:solidFill>
                  <a:schemeClr val="tx1"/>
                </a:solidFill>
                <a:latin typeface="+mn-lt"/>
                <a:ea typeface="+mn-ea"/>
                <a:cs typeface="+mn-cs"/>
              </a:rPr>
              <a:t>Amazon</a:t>
            </a:r>
            <a:r>
              <a:rPr lang="en-US" sz="2000" kern="1200" spc="-65" dirty="0">
                <a:solidFill>
                  <a:schemeClr val="tx1"/>
                </a:solidFill>
                <a:latin typeface="+mn-lt"/>
                <a:ea typeface="+mn-ea"/>
                <a:cs typeface="+mn-cs"/>
              </a:rPr>
              <a:t> </a:t>
            </a:r>
            <a:r>
              <a:rPr lang="en-US" sz="2000" kern="1200" dirty="0">
                <a:solidFill>
                  <a:schemeClr val="tx1"/>
                </a:solidFill>
                <a:latin typeface="+mn-lt"/>
                <a:ea typeface="+mn-ea"/>
                <a:cs typeface="+mn-cs"/>
              </a:rPr>
              <a:t>RDS,</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Google</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Cloud</a:t>
            </a:r>
            <a:r>
              <a:rPr lang="en-US" sz="2000" kern="1200" spc="-45" dirty="0">
                <a:solidFill>
                  <a:schemeClr val="tx1"/>
                </a:solidFill>
                <a:latin typeface="+mn-lt"/>
                <a:ea typeface="+mn-ea"/>
                <a:cs typeface="+mn-cs"/>
              </a:rPr>
              <a:t> </a:t>
            </a:r>
            <a:r>
              <a:rPr lang="en-US" sz="2000" kern="1200" dirty="0">
                <a:solidFill>
                  <a:schemeClr val="tx1"/>
                </a:solidFill>
                <a:latin typeface="+mn-lt"/>
                <a:ea typeface="+mn-ea"/>
                <a:cs typeface="+mn-cs"/>
              </a:rPr>
              <a:t>SQL,</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Microsoft</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Azure</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SQL</a:t>
            </a:r>
            <a:r>
              <a:rPr lang="en-US" sz="2000" kern="1200" spc="-70" dirty="0">
                <a:solidFill>
                  <a:schemeClr val="tx1"/>
                </a:solidFill>
                <a:latin typeface="+mn-lt"/>
                <a:ea typeface="+mn-ea"/>
                <a:cs typeface="+mn-cs"/>
              </a:rPr>
              <a:t> </a:t>
            </a:r>
            <a:r>
              <a:rPr lang="en-US" sz="2000" kern="1200" spc="-10" dirty="0">
                <a:solidFill>
                  <a:schemeClr val="tx1"/>
                </a:solidFill>
                <a:latin typeface="+mn-lt"/>
                <a:ea typeface="+mn-ea"/>
                <a:cs typeface="+mn-cs"/>
              </a:rPr>
              <a:t>Database.</a:t>
            </a:r>
            <a:endParaRPr lang="en-US" sz="20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2000" b="1" kern="1200" spc="-10" dirty="0">
                <a:solidFill>
                  <a:schemeClr val="tx1"/>
                </a:solidFill>
                <a:latin typeface="+mn-lt"/>
                <a:ea typeface="+mn-ea"/>
                <a:cs typeface="+mn-cs"/>
              </a:rPr>
              <a:t>Integration</a:t>
            </a:r>
            <a:r>
              <a:rPr lang="en-US" sz="2000" b="1" kern="1200" spc="-60" dirty="0">
                <a:solidFill>
                  <a:schemeClr val="tx1"/>
                </a:solidFill>
                <a:latin typeface="+mn-lt"/>
                <a:ea typeface="+mn-ea"/>
                <a:cs typeface="+mn-cs"/>
              </a:rPr>
              <a:t> </a:t>
            </a:r>
            <a:r>
              <a:rPr lang="en-US" sz="2000" b="1" kern="1200" dirty="0">
                <a:solidFill>
                  <a:schemeClr val="tx1"/>
                </a:solidFill>
                <a:latin typeface="+mn-lt"/>
                <a:ea typeface="+mn-ea"/>
                <a:cs typeface="+mn-cs"/>
              </a:rPr>
              <a:t>PaaS</a:t>
            </a:r>
            <a:r>
              <a:rPr lang="en-US" sz="2000" b="1" kern="1200" spc="-70" dirty="0">
                <a:solidFill>
                  <a:schemeClr val="tx1"/>
                </a:solidFill>
                <a:latin typeface="+mn-lt"/>
                <a:ea typeface="+mn-ea"/>
                <a:cs typeface="+mn-cs"/>
              </a:rPr>
              <a:t> </a:t>
            </a:r>
            <a:r>
              <a:rPr lang="en-US" sz="2000" b="1" kern="1200" spc="-10" dirty="0">
                <a:solidFill>
                  <a:schemeClr val="tx1"/>
                </a:solidFill>
                <a:latin typeface="+mn-lt"/>
                <a:ea typeface="+mn-ea"/>
                <a:cs typeface="+mn-cs"/>
              </a:rPr>
              <a:t>(iPaaS)</a:t>
            </a:r>
            <a:endParaRPr lang="en-US" sz="2000" b="1" kern="1200" dirty="0">
              <a:solidFill>
                <a:schemeClr val="tx1"/>
              </a:solidFill>
              <a:latin typeface="+mn-lt"/>
              <a:ea typeface="+mn-ea"/>
              <a:cs typeface="+mn-cs"/>
            </a:endParaRPr>
          </a:p>
          <a:p>
            <a:pPr marL="1155700" marR="5080" lvl="2" indent="-228600" algn="l" rtl="0">
              <a:lnSpc>
                <a:spcPct val="90000"/>
              </a:lnSpc>
              <a:spcBef>
                <a:spcPts val="505"/>
              </a:spcBef>
              <a:buFont typeface="Arial" panose="020B0604020202020204" pitchFamily="34" charset="0"/>
              <a:buChar char="•"/>
              <a:tabLst>
                <a:tab pos="1155700" algn="l"/>
              </a:tabLst>
            </a:pPr>
            <a:r>
              <a:rPr lang="en-US" sz="2000" kern="1200" spc="-10" dirty="0">
                <a:solidFill>
                  <a:schemeClr val="tx1"/>
                </a:solidFill>
                <a:latin typeface="+mn-lt"/>
                <a:ea typeface="+mn-ea"/>
                <a:cs typeface="+mn-cs"/>
              </a:rPr>
              <a:t>Facilitates</a:t>
            </a:r>
            <a:r>
              <a:rPr lang="en-US" sz="2000" kern="1200" spc="-50" dirty="0">
                <a:solidFill>
                  <a:schemeClr val="tx1"/>
                </a:solidFill>
                <a:latin typeface="+mn-lt"/>
                <a:ea typeface="+mn-ea"/>
                <a:cs typeface="+mn-cs"/>
              </a:rPr>
              <a:t> </a:t>
            </a:r>
            <a:r>
              <a:rPr lang="en-US" sz="2000" kern="1200" spc="-10" dirty="0">
                <a:solidFill>
                  <a:schemeClr val="tx1"/>
                </a:solidFill>
                <a:latin typeface="+mn-lt"/>
                <a:ea typeface="+mn-ea"/>
                <a:cs typeface="+mn-cs"/>
              </a:rPr>
              <a:t>integration</a:t>
            </a:r>
            <a:r>
              <a:rPr lang="en-US" sz="2000" kern="1200" spc="-30" dirty="0">
                <a:solidFill>
                  <a:schemeClr val="tx1"/>
                </a:solidFill>
                <a:latin typeface="+mn-lt"/>
                <a:ea typeface="+mn-ea"/>
                <a:cs typeface="+mn-cs"/>
              </a:rPr>
              <a:t> </a:t>
            </a:r>
            <a:r>
              <a:rPr lang="en-US" sz="2000" kern="1200" dirty="0">
                <a:solidFill>
                  <a:schemeClr val="tx1"/>
                </a:solidFill>
                <a:latin typeface="+mn-lt"/>
                <a:ea typeface="+mn-ea"/>
                <a:cs typeface="+mn-cs"/>
              </a:rPr>
              <a:t>of</a:t>
            </a:r>
            <a:r>
              <a:rPr lang="en-US" sz="2000" kern="1200" spc="-55" dirty="0">
                <a:solidFill>
                  <a:schemeClr val="tx1"/>
                </a:solidFill>
                <a:latin typeface="+mn-lt"/>
                <a:ea typeface="+mn-ea"/>
                <a:cs typeface="+mn-cs"/>
              </a:rPr>
              <a:t> </a:t>
            </a:r>
            <a:r>
              <a:rPr lang="en-US" sz="2000" kern="1200" spc="-10" dirty="0">
                <a:solidFill>
                  <a:schemeClr val="tx1"/>
                </a:solidFill>
                <a:latin typeface="+mn-lt"/>
                <a:ea typeface="+mn-ea"/>
                <a:cs typeface="+mn-cs"/>
              </a:rPr>
              <a:t>applications</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and</a:t>
            </a:r>
            <a:r>
              <a:rPr lang="en-US" sz="2000" kern="1200" spc="-35" dirty="0">
                <a:solidFill>
                  <a:schemeClr val="tx1"/>
                </a:solidFill>
                <a:latin typeface="+mn-lt"/>
                <a:ea typeface="+mn-ea"/>
                <a:cs typeface="+mn-cs"/>
              </a:rPr>
              <a:t> </a:t>
            </a:r>
            <a:r>
              <a:rPr lang="en-US" sz="2000" kern="1200" spc="-20" dirty="0">
                <a:solidFill>
                  <a:schemeClr val="tx1"/>
                </a:solidFill>
                <a:latin typeface="+mn-lt"/>
                <a:ea typeface="+mn-ea"/>
                <a:cs typeface="+mn-cs"/>
              </a:rPr>
              <a:t>systems</a:t>
            </a:r>
            <a:r>
              <a:rPr lang="en-US" sz="2000" kern="1200" spc="-65" dirty="0">
                <a:solidFill>
                  <a:schemeClr val="tx1"/>
                </a:solidFill>
                <a:latin typeface="+mn-lt"/>
                <a:ea typeface="+mn-ea"/>
                <a:cs typeface="+mn-cs"/>
              </a:rPr>
              <a:t> </a:t>
            </a:r>
            <a:r>
              <a:rPr lang="en-US" sz="2000" kern="1200" dirty="0">
                <a:solidFill>
                  <a:schemeClr val="tx1"/>
                </a:solidFill>
                <a:latin typeface="+mn-lt"/>
                <a:ea typeface="+mn-ea"/>
                <a:cs typeface="+mn-cs"/>
              </a:rPr>
              <a:t>within</a:t>
            </a:r>
            <a:r>
              <a:rPr lang="en-US" sz="2000" kern="1200" spc="-40" dirty="0">
                <a:solidFill>
                  <a:schemeClr val="tx1"/>
                </a:solidFill>
                <a:latin typeface="+mn-lt"/>
                <a:ea typeface="+mn-ea"/>
                <a:cs typeface="+mn-cs"/>
              </a:rPr>
              <a:t> </a:t>
            </a:r>
            <a:r>
              <a:rPr lang="en-US" sz="2000" kern="1200" spc="-10" dirty="0">
                <a:solidFill>
                  <a:schemeClr val="tx1"/>
                </a:solidFill>
                <a:latin typeface="+mn-lt"/>
                <a:ea typeface="+mn-ea"/>
                <a:cs typeface="+mn-cs"/>
              </a:rPr>
              <a:t>organizations</a:t>
            </a:r>
            <a:r>
              <a:rPr lang="en-US" sz="2000" kern="1200" spc="-15" dirty="0">
                <a:solidFill>
                  <a:schemeClr val="tx1"/>
                </a:solidFill>
                <a:latin typeface="+mn-lt"/>
                <a:ea typeface="+mn-ea"/>
                <a:cs typeface="+mn-cs"/>
              </a:rPr>
              <a:t> </a:t>
            </a:r>
            <a:r>
              <a:rPr lang="en-US" sz="2000" kern="1200" dirty="0">
                <a:solidFill>
                  <a:schemeClr val="tx1"/>
                </a:solidFill>
                <a:latin typeface="+mn-lt"/>
                <a:ea typeface="+mn-ea"/>
                <a:cs typeface="+mn-cs"/>
              </a:rPr>
              <a:t>or</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across</a:t>
            </a:r>
            <a:r>
              <a:rPr lang="en-US" sz="2000" kern="1200" spc="-60" dirty="0">
                <a:solidFill>
                  <a:schemeClr val="tx1"/>
                </a:solidFill>
                <a:latin typeface="+mn-lt"/>
                <a:ea typeface="+mn-ea"/>
                <a:cs typeface="+mn-cs"/>
              </a:rPr>
              <a:t> </a:t>
            </a:r>
            <a:r>
              <a:rPr lang="en-US" sz="2000" kern="1200" spc="-10" dirty="0">
                <a:solidFill>
                  <a:schemeClr val="tx1"/>
                </a:solidFill>
                <a:latin typeface="+mn-lt"/>
                <a:ea typeface="+mn-ea"/>
                <a:cs typeface="+mn-cs"/>
              </a:rPr>
              <a:t>cloud environments.</a:t>
            </a:r>
            <a:endParaRPr lang="en-US" sz="2000" kern="1200" dirty="0">
              <a:solidFill>
                <a:schemeClr val="tx1"/>
              </a:solidFill>
              <a:latin typeface="+mn-lt"/>
              <a:ea typeface="+mn-ea"/>
              <a:cs typeface="+mn-cs"/>
            </a:endParaRPr>
          </a:p>
          <a:p>
            <a:pPr marL="1155700" lvl="2" indent="-228600" algn="l" rtl="0">
              <a:lnSpc>
                <a:spcPct val="90000"/>
              </a:lnSpc>
              <a:spcBef>
                <a:spcPts val="50"/>
              </a:spcBef>
              <a:buFont typeface="Arial" panose="020B0604020202020204" pitchFamily="34" charset="0"/>
              <a:buChar char="•"/>
              <a:tabLst>
                <a:tab pos="1155700" algn="l"/>
              </a:tabLst>
            </a:pPr>
            <a:r>
              <a:rPr lang="en-US" sz="2000" kern="1200" spc="-10" dirty="0">
                <a:solidFill>
                  <a:schemeClr val="tx1"/>
                </a:solidFill>
                <a:latin typeface="+mn-lt"/>
                <a:ea typeface="+mn-ea"/>
                <a:cs typeface="+mn-cs"/>
              </a:rPr>
              <a:t>Examples:</a:t>
            </a:r>
            <a:r>
              <a:rPr lang="en-US" sz="2000" kern="1200" spc="-45" dirty="0">
                <a:solidFill>
                  <a:schemeClr val="tx1"/>
                </a:solidFill>
                <a:latin typeface="+mn-lt"/>
                <a:ea typeface="+mn-ea"/>
                <a:cs typeface="+mn-cs"/>
              </a:rPr>
              <a:t> </a:t>
            </a:r>
            <a:r>
              <a:rPr lang="en-US" sz="2000" kern="1200" dirty="0">
                <a:solidFill>
                  <a:schemeClr val="tx1"/>
                </a:solidFill>
                <a:latin typeface="+mn-lt"/>
                <a:ea typeface="+mn-ea"/>
                <a:cs typeface="+mn-cs"/>
              </a:rPr>
              <a:t>MuleSoft</a:t>
            </a:r>
            <a:r>
              <a:rPr lang="en-US" sz="2000" kern="1200" spc="-45" dirty="0">
                <a:solidFill>
                  <a:schemeClr val="tx1"/>
                </a:solidFill>
                <a:latin typeface="+mn-lt"/>
                <a:ea typeface="+mn-ea"/>
                <a:cs typeface="+mn-cs"/>
              </a:rPr>
              <a:t> </a:t>
            </a:r>
            <a:r>
              <a:rPr lang="en-US" sz="2000" kern="1200" spc="-10" dirty="0" err="1">
                <a:solidFill>
                  <a:schemeClr val="tx1"/>
                </a:solidFill>
                <a:latin typeface="+mn-lt"/>
                <a:ea typeface="+mn-ea"/>
                <a:cs typeface="+mn-cs"/>
              </a:rPr>
              <a:t>Anypoint</a:t>
            </a:r>
            <a:r>
              <a:rPr lang="en-US" sz="2000" kern="1200" spc="-45" dirty="0">
                <a:solidFill>
                  <a:schemeClr val="tx1"/>
                </a:solidFill>
                <a:latin typeface="+mn-lt"/>
                <a:ea typeface="+mn-ea"/>
                <a:cs typeface="+mn-cs"/>
              </a:rPr>
              <a:t> </a:t>
            </a:r>
            <a:r>
              <a:rPr lang="en-US" sz="2000" kern="1200" dirty="0">
                <a:solidFill>
                  <a:schemeClr val="tx1"/>
                </a:solidFill>
                <a:latin typeface="+mn-lt"/>
                <a:ea typeface="+mn-ea"/>
                <a:cs typeface="+mn-cs"/>
              </a:rPr>
              <a:t>Platform,</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Dell</a:t>
            </a:r>
            <a:r>
              <a:rPr lang="en-US" sz="2000" kern="1200" spc="-50" dirty="0">
                <a:solidFill>
                  <a:schemeClr val="tx1"/>
                </a:solidFill>
                <a:latin typeface="+mn-lt"/>
                <a:ea typeface="+mn-ea"/>
                <a:cs typeface="+mn-cs"/>
              </a:rPr>
              <a:t> </a:t>
            </a:r>
            <a:r>
              <a:rPr lang="en-US" sz="2000" kern="1200" dirty="0">
                <a:solidFill>
                  <a:schemeClr val="tx1"/>
                </a:solidFill>
                <a:latin typeface="+mn-lt"/>
                <a:ea typeface="+mn-ea"/>
                <a:cs typeface="+mn-cs"/>
              </a:rPr>
              <a:t>Boomi,</a:t>
            </a:r>
            <a:r>
              <a:rPr lang="en-US" sz="2000" kern="1200" spc="-40" dirty="0">
                <a:solidFill>
                  <a:schemeClr val="tx1"/>
                </a:solidFill>
                <a:latin typeface="+mn-lt"/>
                <a:ea typeface="+mn-ea"/>
                <a:cs typeface="+mn-cs"/>
              </a:rPr>
              <a:t> </a:t>
            </a:r>
            <a:r>
              <a:rPr lang="en-US" sz="2000" kern="1200" spc="-10" dirty="0">
                <a:solidFill>
                  <a:schemeClr val="tx1"/>
                </a:solidFill>
                <a:latin typeface="+mn-lt"/>
                <a:ea typeface="+mn-ea"/>
                <a:cs typeface="+mn-cs"/>
              </a:rPr>
              <a:t>Informatica</a:t>
            </a:r>
            <a:r>
              <a:rPr lang="en-US" sz="2000" kern="1200" spc="-65" dirty="0">
                <a:solidFill>
                  <a:schemeClr val="tx1"/>
                </a:solidFill>
                <a:latin typeface="+mn-lt"/>
                <a:ea typeface="+mn-ea"/>
                <a:cs typeface="+mn-cs"/>
              </a:rPr>
              <a:t> </a:t>
            </a:r>
            <a:r>
              <a:rPr lang="en-US" sz="2000" kern="1200" spc="-10" dirty="0">
                <a:solidFill>
                  <a:schemeClr val="tx1"/>
                </a:solidFill>
                <a:latin typeface="+mn-lt"/>
                <a:ea typeface="+mn-ea"/>
                <a:cs typeface="+mn-cs"/>
              </a:rPr>
              <a:t>Cloud.</a:t>
            </a:r>
            <a:endParaRPr lang="en-US" sz="2000"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sz="2000" b="1" kern="1200" spc="-10" dirty="0">
                <a:solidFill>
                  <a:schemeClr val="tx1"/>
                </a:solidFill>
                <a:latin typeface="+mn-lt"/>
                <a:ea typeface="+mn-ea"/>
                <a:cs typeface="+mn-cs"/>
              </a:rPr>
              <a:t>OpenPaaS</a:t>
            </a:r>
            <a:endParaRPr lang="en-US" sz="2000" b="1" kern="1200" dirty="0">
              <a:solidFill>
                <a:schemeClr val="tx1"/>
              </a:solidFill>
              <a:latin typeface="+mn-lt"/>
              <a:ea typeface="+mn-ea"/>
              <a:cs typeface="+mn-cs"/>
            </a:endParaRPr>
          </a:p>
          <a:p>
            <a:pPr marL="1155700" lvl="2" indent="-228600" algn="l" rtl="0">
              <a:lnSpc>
                <a:spcPct val="90000"/>
              </a:lnSpc>
              <a:spcBef>
                <a:spcPts val="45"/>
              </a:spcBef>
              <a:buFont typeface="Arial" panose="020B0604020202020204" pitchFamily="34" charset="0"/>
              <a:buChar char="•"/>
              <a:tabLst>
                <a:tab pos="1155700" algn="l"/>
              </a:tabLst>
            </a:pPr>
            <a:r>
              <a:rPr lang="en-US" sz="2000" kern="1200" dirty="0">
                <a:solidFill>
                  <a:schemeClr val="tx1"/>
                </a:solidFill>
                <a:latin typeface="+mn-lt"/>
                <a:ea typeface="+mn-ea"/>
                <a:cs typeface="+mn-cs"/>
              </a:rPr>
              <a:t>Utilizes</a:t>
            </a:r>
            <a:r>
              <a:rPr lang="en-US" sz="2000" kern="1200" spc="-35" dirty="0">
                <a:solidFill>
                  <a:schemeClr val="tx1"/>
                </a:solidFill>
                <a:latin typeface="+mn-lt"/>
                <a:ea typeface="+mn-ea"/>
                <a:cs typeface="+mn-cs"/>
              </a:rPr>
              <a:t> </a:t>
            </a:r>
            <a:r>
              <a:rPr lang="en-US" sz="2000" kern="1200" spc="-20" dirty="0">
                <a:solidFill>
                  <a:schemeClr val="tx1"/>
                </a:solidFill>
                <a:latin typeface="+mn-lt"/>
                <a:ea typeface="+mn-ea"/>
                <a:cs typeface="+mn-cs"/>
              </a:rPr>
              <a:t>open-</a:t>
            </a:r>
            <a:r>
              <a:rPr lang="en-US" sz="2000" kern="1200" dirty="0">
                <a:solidFill>
                  <a:schemeClr val="tx1"/>
                </a:solidFill>
                <a:latin typeface="+mn-lt"/>
                <a:ea typeface="+mn-ea"/>
                <a:cs typeface="+mn-cs"/>
              </a:rPr>
              <a:t>source</a:t>
            </a:r>
            <a:r>
              <a:rPr lang="en-US" sz="2000" kern="1200" spc="-50" dirty="0">
                <a:solidFill>
                  <a:schemeClr val="tx1"/>
                </a:solidFill>
                <a:latin typeface="+mn-lt"/>
                <a:ea typeface="+mn-ea"/>
                <a:cs typeface="+mn-cs"/>
              </a:rPr>
              <a:t> </a:t>
            </a:r>
            <a:r>
              <a:rPr lang="en-US" sz="2000" kern="1200" spc="-10" dirty="0">
                <a:solidFill>
                  <a:schemeClr val="tx1"/>
                </a:solidFill>
                <a:latin typeface="+mn-lt"/>
                <a:ea typeface="+mn-ea"/>
                <a:cs typeface="+mn-cs"/>
              </a:rPr>
              <a:t>software</a:t>
            </a:r>
            <a:r>
              <a:rPr lang="en-US" sz="2000" kern="1200" spc="-65" dirty="0">
                <a:solidFill>
                  <a:schemeClr val="tx1"/>
                </a:solidFill>
                <a:latin typeface="+mn-lt"/>
                <a:ea typeface="+mn-ea"/>
                <a:cs typeface="+mn-cs"/>
              </a:rPr>
              <a:t> </a:t>
            </a:r>
            <a:r>
              <a:rPr lang="en-US" sz="2000" kern="1200" dirty="0">
                <a:solidFill>
                  <a:schemeClr val="tx1"/>
                </a:solidFill>
                <a:latin typeface="+mn-lt"/>
                <a:ea typeface="+mn-ea"/>
                <a:cs typeface="+mn-cs"/>
              </a:rPr>
              <a:t>to</a:t>
            </a:r>
            <a:r>
              <a:rPr lang="en-US" sz="2000" kern="1200" spc="-60" dirty="0">
                <a:solidFill>
                  <a:schemeClr val="tx1"/>
                </a:solidFill>
                <a:latin typeface="+mn-lt"/>
                <a:ea typeface="+mn-ea"/>
                <a:cs typeface="+mn-cs"/>
              </a:rPr>
              <a:t> </a:t>
            </a:r>
            <a:r>
              <a:rPr lang="en-US" sz="2000" kern="1200" dirty="0">
                <a:solidFill>
                  <a:schemeClr val="tx1"/>
                </a:solidFill>
                <a:latin typeface="+mn-lt"/>
                <a:ea typeface="+mn-ea"/>
                <a:cs typeface="+mn-cs"/>
              </a:rPr>
              <a:t>provide</a:t>
            </a:r>
            <a:r>
              <a:rPr lang="en-US" sz="2000" kern="1200" spc="-30" dirty="0">
                <a:solidFill>
                  <a:schemeClr val="tx1"/>
                </a:solidFill>
                <a:latin typeface="+mn-lt"/>
                <a:ea typeface="+mn-ea"/>
                <a:cs typeface="+mn-cs"/>
              </a:rPr>
              <a:t> </a:t>
            </a:r>
            <a:r>
              <a:rPr lang="en-US" sz="2000" kern="1200" dirty="0">
                <a:solidFill>
                  <a:schemeClr val="tx1"/>
                </a:solidFill>
                <a:latin typeface="+mn-lt"/>
                <a:ea typeface="+mn-ea"/>
                <a:cs typeface="+mn-cs"/>
              </a:rPr>
              <a:t>a</a:t>
            </a:r>
            <a:r>
              <a:rPr lang="en-US" sz="2000" kern="1200" spc="-70" dirty="0">
                <a:solidFill>
                  <a:schemeClr val="tx1"/>
                </a:solidFill>
                <a:latin typeface="+mn-lt"/>
                <a:ea typeface="+mn-ea"/>
                <a:cs typeface="+mn-cs"/>
              </a:rPr>
              <a:t> </a:t>
            </a:r>
            <a:r>
              <a:rPr lang="en-US" sz="2000" kern="1200" dirty="0">
                <a:solidFill>
                  <a:schemeClr val="tx1"/>
                </a:solidFill>
                <a:latin typeface="+mn-lt"/>
                <a:ea typeface="+mn-ea"/>
                <a:cs typeface="+mn-cs"/>
              </a:rPr>
              <a:t>platform</a:t>
            </a:r>
            <a:r>
              <a:rPr lang="en-US" sz="2000" kern="1200" spc="-75" dirty="0">
                <a:solidFill>
                  <a:schemeClr val="tx1"/>
                </a:solidFill>
                <a:latin typeface="+mn-lt"/>
                <a:ea typeface="+mn-ea"/>
                <a:cs typeface="+mn-cs"/>
              </a:rPr>
              <a:t> </a:t>
            </a:r>
            <a:r>
              <a:rPr lang="en-US" sz="2000" kern="1200" dirty="0">
                <a:solidFill>
                  <a:schemeClr val="tx1"/>
                </a:solidFill>
                <a:latin typeface="+mn-lt"/>
                <a:ea typeface="+mn-ea"/>
                <a:cs typeface="+mn-cs"/>
              </a:rPr>
              <a:t>for</a:t>
            </a:r>
            <a:r>
              <a:rPr lang="en-US" sz="2000" kern="1200" spc="-70" dirty="0">
                <a:solidFill>
                  <a:schemeClr val="tx1"/>
                </a:solidFill>
                <a:latin typeface="+mn-lt"/>
                <a:ea typeface="+mn-ea"/>
                <a:cs typeface="+mn-cs"/>
              </a:rPr>
              <a:t> </a:t>
            </a:r>
            <a:r>
              <a:rPr lang="en-US" sz="2000" kern="1200" dirty="0">
                <a:solidFill>
                  <a:schemeClr val="tx1"/>
                </a:solidFill>
                <a:latin typeface="+mn-lt"/>
                <a:ea typeface="+mn-ea"/>
                <a:cs typeface="+mn-cs"/>
              </a:rPr>
              <a:t>running</a:t>
            </a:r>
            <a:r>
              <a:rPr lang="en-US" sz="2000" kern="1200" spc="-55" dirty="0">
                <a:solidFill>
                  <a:schemeClr val="tx1"/>
                </a:solidFill>
                <a:latin typeface="+mn-lt"/>
                <a:ea typeface="+mn-ea"/>
                <a:cs typeface="+mn-cs"/>
              </a:rPr>
              <a:t> </a:t>
            </a:r>
            <a:r>
              <a:rPr lang="en-US" sz="2000" kern="1200" spc="-10" dirty="0">
                <a:solidFill>
                  <a:schemeClr val="tx1"/>
                </a:solidFill>
                <a:latin typeface="+mn-lt"/>
                <a:ea typeface="+mn-ea"/>
                <a:cs typeface="+mn-cs"/>
              </a:rPr>
              <a:t>applications.</a:t>
            </a:r>
            <a:endParaRPr lang="en-US" sz="2000" kern="1200" dirty="0">
              <a:solidFill>
                <a:schemeClr val="tx1"/>
              </a:solidFill>
              <a:latin typeface="+mn-lt"/>
              <a:ea typeface="+mn-ea"/>
              <a:cs typeface="+mn-cs"/>
            </a:endParaRPr>
          </a:p>
          <a:p>
            <a:pPr marL="1155700" lvl="2" indent="-228600" algn="l" rtl="0">
              <a:lnSpc>
                <a:spcPct val="90000"/>
              </a:lnSpc>
              <a:spcBef>
                <a:spcPts val="50"/>
              </a:spcBef>
              <a:buFont typeface="Arial" panose="020B0604020202020204" pitchFamily="34" charset="0"/>
              <a:buChar char="•"/>
              <a:tabLst>
                <a:tab pos="1155700" algn="l"/>
              </a:tabLst>
            </a:pPr>
            <a:r>
              <a:rPr lang="en-US" sz="2000" kern="1200" spc="-10" dirty="0">
                <a:solidFill>
                  <a:schemeClr val="tx1"/>
                </a:solidFill>
                <a:latin typeface="+mn-lt"/>
                <a:ea typeface="+mn-ea"/>
                <a:cs typeface="+mn-cs"/>
              </a:rPr>
              <a:t>Examples:</a:t>
            </a:r>
            <a:r>
              <a:rPr lang="en-US" sz="2000" kern="1200" spc="-40" dirty="0">
                <a:solidFill>
                  <a:schemeClr val="tx1"/>
                </a:solidFill>
                <a:latin typeface="+mn-lt"/>
                <a:ea typeface="+mn-ea"/>
                <a:cs typeface="+mn-cs"/>
              </a:rPr>
              <a:t> </a:t>
            </a:r>
            <a:r>
              <a:rPr lang="en-US" sz="2000" kern="1200" dirty="0">
                <a:solidFill>
                  <a:schemeClr val="tx1"/>
                </a:solidFill>
                <a:latin typeface="+mn-lt"/>
                <a:ea typeface="+mn-ea"/>
                <a:cs typeface="+mn-cs"/>
              </a:rPr>
              <a:t>Cloud</a:t>
            </a:r>
            <a:r>
              <a:rPr lang="en-US" sz="2000" kern="1200" spc="-55" dirty="0">
                <a:solidFill>
                  <a:schemeClr val="tx1"/>
                </a:solidFill>
                <a:latin typeface="+mn-lt"/>
                <a:ea typeface="+mn-ea"/>
                <a:cs typeface="+mn-cs"/>
              </a:rPr>
              <a:t> </a:t>
            </a:r>
            <a:r>
              <a:rPr lang="en-US" sz="2000" kern="1200" spc="-20" dirty="0">
                <a:solidFill>
                  <a:schemeClr val="tx1"/>
                </a:solidFill>
                <a:latin typeface="+mn-lt"/>
                <a:ea typeface="+mn-ea"/>
                <a:cs typeface="+mn-cs"/>
              </a:rPr>
              <a:t>Foundry,</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OpenShift</a:t>
            </a:r>
            <a:r>
              <a:rPr lang="en-US" sz="2000" kern="1200" spc="-40" dirty="0">
                <a:solidFill>
                  <a:schemeClr val="tx1"/>
                </a:solidFill>
                <a:latin typeface="+mn-lt"/>
                <a:ea typeface="+mn-ea"/>
                <a:cs typeface="+mn-cs"/>
              </a:rPr>
              <a:t> </a:t>
            </a:r>
            <a:r>
              <a:rPr lang="en-US" sz="2000" kern="1200" dirty="0">
                <a:solidFill>
                  <a:schemeClr val="tx1"/>
                </a:solidFill>
                <a:latin typeface="+mn-lt"/>
                <a:ea typeface="+mn-ea"/>
                <a:cs typeface="+mn-cs"/>
              </a:rPr>
              <a:t>by</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Red</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Hat,</a:t>
            </a:r>
            <a:r>
              <a:rPr lang="en-US" sz="2000" kern="1200" spc="-55" dirty="0">
                <a:solidFill>
                  <a:schemeClr val="tx1"/>
                </a:solidFill>
                <a:latin typeface="+mn-lt"/>
                <a:ea typeface="+mn-ea"/>
                <a:cs typeface="+mn-cs"/>
              </a:rPr>
              <a:t> </a:t>
            </a:r>
            <a:r>
              <a:rPr lang="en-US" sz="2000" kern="1200" dirty="0">
                <a:solidFill>
                  <a:schemeClr val="tx1"/>
                </a:solidFill>
                <a:latin typeface="+mn-lt"/>
                <a:ea typeface="+mn-ea"/>
                <a:cs typeface="+mn-cs"/>
              </a:rPr>
              <a:t>Apache</a:t>
            </a:r>
            <a:r>
              <a:rPr lang="en-US" sz="2000" kern="1200" spc="-45" dirty="0">
                <a:solidFill>
                  <a:schemeClr val="tx1"/>
                </a:solidFill>
                <a:latin typeface="+mn-lt"/>
                <a:ea typeface="+mn-ea"/>
                <a:cs typeface="+mn-cs"/>
              </a:rPr>
              <a:t> </a:t>
            </a:r>
            <a:r>
              <a:rPr lang="en-US" sz="2000" kern="1200" spc="-10" dirty="0">
                <a:solidFill>
                  <a:schemeClr val="tx1"/>
                </a:solidFill>
                <a:latin typeface="+mn-lt"/>
                <a:ea typeface="+mn-ea"/>
                <a:cs typeface="+mn-cs"/>
              </a:rPr>
              <a:t>Stratos.</a:t>
            </a:r>
            <a:endParaRPr lang="en-US" sz="2000" kern="1200" dirty="0">
              <a:solidFill>
                <a:schemeClr val="tx1"/>
              </a:solidFill>
              <a:latin typeface="+mn-lt"/>
              <a:ea typeface="+mn-ea"/>
              <a:cs typeface="+mn-cs"/>
            </a:endParaRPr>
          </a:p>
        </p:txBody>
      </p:sp>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tint val="75000"/>
                  </a:schemeClr>
                </a:solidFill>
                <a:latin typeface="+mn-lt"/>
                <a:ea typeface="+mn-ea"/>
                <a:cs typeface="+mn-cs"/>
              </a:rPr>
              <a:pPr algn="r" rtl="0">
                <a:spcAft>
                  <a:spcPts val="600"/>
                </a:spcAft>
              </a:pPr>
              <a:t>33</a:t>
            </a:fld>
            <a:endParaRPr lang="en-US" kern="1200" spc="-25">
              <a:solidFill>
                <a:schemeClr val="tx1">
                  <a:tint val="75000"/>
                </a:schemeClr>
              </a:solidFill>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34</a:t>
            </a:fld>
            <a:endParaRPr spc="-25" dirty="0"/>
          </a:p>
        </p:txBody>
      </p:sp>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Software</a:t>
            </a:r>
            <a:r>
              <a:rPr spc="-75" dirty="0"/>
              <a:t> </a:t>
            </a:r>
            <a:r>
              <a:rPr dirty="0"/>
              <a:t>as</a:t>
            </a:r>
            <a:r>
              <a:rPr spc="-45" dirty="0"/>
              <a:t> </a:t>
            </a:r>
            <a:r>
              <a:rPr dirty="0"/>
              <a:t>a</a:t>
            </a:r>
            <a:r>
              <a:rPr spc="-30" dirty="0"/>
              <a:t> </a:t>
            </a:r>
            <a:r>
              <a:rPr spc="-10" dirty="0"/>
              <a:t>Service</a:t>
            </a:r>
          </a:p>
        </p:txBody>
      </p:sp>
      <p:sp>
        <p:nvSpPr>
          <p:cNvPr id="3" name="object 3"/>
          <p:cNvSpPr txBox="1"/>
          <p:nvPr/>
        </p:nvSpPr>
        <p:spPr>
          <a:xfrm>
            <a:off x="916939" y="1736801"/>
            <a:ext cx="10337800" cy="4089400"/>
          </a:xfrm>
          <a:prstGeom prst="rect">
            <a:avLst/>
          </a:prstGeom>
        </p:spPr>
        <p:txBody>
          <a:bodyPr vert="horz" wrap="square" lIns="0" tIns="13335" rIns="0" bIns="0" rtlCol="0">
            <a:spAutoFit/>
          </a:bodyPr>
          <a:lstStyle/>
          <a:p>
            <a:pPr marL="241300" indent="-228600">
              <a:lnSpc>
                <a:spcPts val="2655"/>
              </a:lnSpc>
              <a:spcBef>
                <a:spcPts val="105"/>
              </a:spcBef>
              <a:buFont typeface="Arial MT"/>
              <a:buChar char="•"/>
              <a:tabLst>
                <a:tab pos="241300" algn="l"/>
              </a:tabLst>
            </a:pPr>
            <a:r>
              <a:rPr sz="2600" b="1" dirty="0">
                <a:latin typeface="Calibri"/>
                <a:cs typeface="Calibri"/>
              </a:rPr>
              <a:t>Software</a:t>
            </a:r>
            <a:r>
              <a:rPr sz="2600" b="1" spc="-70" dirty="0">
                <a:latin typeface="Calibri"/>
                <a:cs typeface="Calibri"/>
              </a:rPr>
              <a:t> </a:t>
            </a:r>
            <a:r>
              <a:rPr sz="2600" b="1" dirty="0">
                <a:latin typeface="Calibri"/>
                <a:cs typeface="Calibri"/>
              </a:rPr>
              <a:t>as</a:t>
            </a:r>
            <a:r>
              <a:rPr sz="2600" b="1" spc="-35" dirty="0">
                <a:latin typeface="Calibri"/>
                <a:cs typeface="Calibri"/>
              </a:rPr>
              <a:t> </a:t>
            </a:r>
            <a:r>
              <a:rPr sz="2600" b="1" dirty="0">
                <a:latin typeface="Calibri"/>
                <a:cs typeface="Calibri"/>
              </a:rPr>
              <a:t>a</a:t>
            </a:r>
            <a:r>
              <a:rPr sz="2600" b="1" spc="-35" dirty="0">
                <a:latin typeface="Calibri"/>
                <a:cs typeface="Calibri"/>
              </a:rPr>
              <a:t> </a:t>
            </a:r>
            <a:r>
              <a:rPr sz="2600" b="1" dirty="0">
                <a:latin typeface="Calibri"/>
                <a:cs typeface="Calibri"/>
              </a:rPr>
              <a:t>Service</a:t>
            </a:r>
            <a:r>
              <a:rPr sz="2600" dirty="0">
                <a:latin typeface="Calibri"/>
                <a:cs typeface="Calibri"/>
              </a:rPr>
              <a:t>(SaaS</a:t>
            </a:r>
            <a:r>
              <a:rPr sz="2600" spc="-65" dirty="0">
                <a:latin typeface="Calibri"/>
                <a:cs typeface="Calibri"/>
              </a:rPr>
              <a:t> </a:t>
            </a:r>
            <a:r>
              <a:rPr sz="2600" dirty="0">
                <a:latin typeface="Calibri"/>
                <a:cs typeface="Calibri"/>
              </a:rPr>
              <a:t>):</a:t>
            </a:r>
            <a:r>
              <a:rPr sz="2600" spc="-30" dirty="0">
                <a:latin typeface="Calibri"/>
                <a:cs typeface="Calibri"/>
              </a:rPr>
              <a:t> </a:t>
            </a:r>
            <a:r>
              <a:rPr sz="2600" dirty="0">
                <a:latin typeface="Calibri"/>
                <a:cs typeface="Calibri"/>
              </a:rPr>
              <a:t>A</a:t>
            </a:r>
            <a:r>
              <a:rPr sz="2600" spc="-45" dirty="0">
                <a:latin typeface="Calibri"/>
                <a:cs typeface="Calibri"/>
              </a:rPr>
              <a:t> </a:t>
            </a:r>
            <a:r>
              <a:rPr sz="2600" dirty="0">
                <a:latin typeface="Calibri"/>
                <a:cs typeface="Calibri"/>
              </a:rPr>
              <a:t>software</a:t>
            </a:r>
            <a:r>
              <a:rPr sz="2600" spc="-55" dirty="0">
                <a:latin typeface="Calibri"/>
                <a:cs typeface="Calibri"/>
              </a:rPr>
              <a:t> </a:t>
            </a:r>
            <a:r>
              <a:rPr sz="2600" dirty="0">
                <a:latin typeface="Calibri"/>
                <a:cs typeface="Calibri"/>
              </a:rPr>
              <a:t>program</a:t>
            </a:r>
            <a:r>
              <a:rPr sz="2600" spc="-45" dirty="0">
                <a:latin typeface="Calibri"/>
                <a:cs typeface="Calibri"/>
              </a:rPr>
              <a:t> </a:t>
            </a:r>
            <a:r>
              <a:rPr sz="2600" dirty="0">
                <a:latin typeface="Calibri"/>
                <a:cs typeface="Calibri"/>
              </a:rPr>
              <a:t>positioned</a:t>
            </a:r>
            <a:r>
              <a:rPr sz="2600" spc="-65" dirty="0">
                <a:latin typeface="Calibri"/>
                <a:cs typeface="Calibri"/>
              </a:rPr>
              <a:t> </a:t>
            </a:r>
            <a:r>
              <a:rPr sz="2600" dirty="0">
                <a:latin typeface="Calibri"/>
                <a:cs typeface="Calibri"/>
              </a:rPr>
              <a:t>as</a:t>
            </a:r>
            <a:r>
              <a:rPr sz="2600" spc="-50" dirty="0">
                <a:latin typeface="Calibri"/>
                <a:cs typeface="Calibri"/>
              </a:rPr>
              <a:t> </a:t>
            </a:r>
            <a:r>
              <a:rPr sz="2600" dirty="0">
                <a:latin typeface="Calibri"/>
                <a:cs typeface="Calibri"/>
              </a:rPr>
              <a:t>a</a:t>
            </a:r>
            <a:r>
              <a:rPr sz="2600" spc="-35" dirty="0">
                <a:latin typeface="Calibri"/>
                <a:cs typeface="Calibri"/>
              </a:rPr>
              <a:t> </a:t>
            </a:r>
            <a:r>
              <a:rPr sz="2600" spc="-10" dirty="0">
                <a:latin typeface="Calibri"/>
                <a:cs typeface="Calibri"/>
              </a:rPr>
              <a:t>shared</a:t>
            </a:r>
            <a:endParaRPr sz="2600">
              <a:latin typeface="Calibri"/>
              <a:cs typeface="Calibri"/>
            </a:endParaRPr>
          </a:p>
          <a:p>
            <a:pPr marL="241300">
              <a:lnSpc>
                <a:spcPts val="2185"/>
              </a:lnSpc>
            </a:pPr>
            <a:r>
              <a:rPr sz="2600" dirty="0">
                <a:latin typeface="Calibri"/>
                <a:cs typeface="Calibri"/>
              </a:rPr>
              <a:t>cloud</a:t>
            </a:r>
            <a:r>
              <a:rPr sz="2600" spc="-30" dirty="0">
                <a:latin typeface="Calibri"/>
                <a:cs typeface="Calibri"/>
              </a:rPr>
              <a:t> </a:t>
            </a:r>
            <a:r>
              <a:rPr sz="2600" dirty="0">
                <a:latin typeface="Calibri"/>
                <a:cs typeface="Calibri"/>
              </a:rPr>
              <a:t>service</a:t>
            </a:r>
            <a:r>
              <a:rPr sz="2600" spc="-40" dirty="0">
                <a:latin typeface="Calibri"/>
                <a:cs typeface="Calibri"/>
              </a:rPr>
              <a:t> </a:t>
            </a:r>
            <a:r>
              <a:rPr sz="2600" dirty="0">
                <a:latin typeface="Calibri"/>
                <a:cs typeface="Calibri"/>
              </a:rPr>
              <a:t>and</a:t>
            </a:r>
            <a:r>
              <a:rPr sz="2600" spc="-25" dirty="0">
                <a:latin typeface="Calibri"/>
                <a:cs typeface="Calibri"/>
              </a:rPr>
              <a:t> </a:t>
            </a:r>
            <a:r>
              <a:rPr sz="2600" dirty="0">
                <a:latin typeface="Calibri"/>
                <a:cs typeface="Calibri"/>
              </a:rPr>
              <a:t>made</a:t>
            </a:r>
            <a:r>
              <a:rPr sz="2600" spc="-20" dirty="0">
                <a:latin typeface="Calibri"/>
                <a:cs typeface="Calibri"/>
              </a:rPr>
              <a:t> </a:t>
            </a:r>
            <a:r>
              <a:rPr sz="2600" dirty="0">
                <a:latin typeface="Calibri"/>
                <a:cs typeface="Calibri"/>
              </a:rPr>
              <a:t>available</a:t>
            </a:r>
            <a:r>
              <a:rPr sz="2600" spc="-15" dirty="0">
                <a:latin typeface="Calibri"/>
                <a:cs typeface="Calibri"/>
              </a:rPr>
              <a:t> </a:t>
            </a:r>
            <a:r>
              <a:rPr sz="2600" dirty="0">
                <a:latin typeface="Calibri"/>
                <a:cs typeface="Calibri"/>
              </a:rPr>
              <a:t>as</a:t>
            </a:r>
            <a:r>
              <a:rPr sz="2600" spc="-20" dirty="0">
                <a:latin typeface="Calibri"/>
                <a:cs typeface="Calibri"/>
              </a:rPr>
              <a:t> </a:t>
            </a:r>
            <a:r>
              <a:rPr sz="2600" dirty="0">
                <a:latin typeface="Calibri"/>
                <a:cs typeface="Calibri"/>
              </a:rPr>
              <a:t>a</a:t>
            </a:r>
            <a:r>
              <a:rPr sz="2600" spc="-20" dirty="0">
                <a:latin typeface="Calibri"/>
                <a:cs typeface="Calibri"/>
              </a:rPr>
              <a:t> </a:t>
            </a:r>
            <a:r>
              <a:rPr sz="2600" dirty="0">
                <a:latin typeface="Calibri"/>
                <a:cs typeface="Calibri"/>
              </a:rPr>
              <a:t>“product”</a:t>
            </a:r>
            <a:r>
              <a:rPr sz="2600" spc="-35" dirty="0">
                <a:latin typeface="Calibri"/>
                <a:cs typeface="Calibri"/>
              </a:rPr>
              <a:t> </a:t>
            </a:r>
            <a:r>
              <a:rPr sz="2600" dirty="0">
                <a:latin typeface="Calibri"/>
                <a:cs typeface="Calibri"/>
              </a:rPr>
              <a:t>or</a:t>
            </a:r>
            <a:r>
              <a:rPr sz="2600" spc="-10" dirty="0">
                <a:latin typeface="Calibri"/>
                <a:cs typeface="Calibri"/>
              </a:rPr>
              <a:t> </a:t>
            </a:r>
            <a:r>
              <a:rPr sz="2600" dirty="0">
                <a:latin typeface="Calibri"/>
                <a:cs typeface="Calibri"/>
              </a:rPr>
              <a:t>generic</a:t>
            </a:r>
            <a:r>
              <a:rPr sz="2600" spc="-35" dirty="0">
                <a:latin typeface="Calibri"/>
                <a:cs typeface="Calibri"/>
              </a:rPr>
              <a:t> </a:t>
            </a:r>
            <a:r>
              <a:rPr sz="2600" dirty="0">
                <a:latin typeface="Calibri"/>
                <a:cs typeface="Calibri"/>
              </a:rPr>
              <a:t>utility</a:t>
            </a:r>
            <a:r>
              <a:rPr sz="2600" spc="-35" dirty="0">
                <a:latin typeface="Calibri"/>
                <a:cs typeface="Calibri"/>
              </a:rPr>
              <a:t> </a:t>
            </a:r>
            <a:r>
              <a:rPr sz="2600" dirty="0">
                <a:latin typeface="Calibri"/>
                <a:cs typeface="Calibri"/>
              </a:rPr>
              <a:t>to</a:t>
            </a:r>
            <a:r>
              <a:rPr sz="2600" spc="-20" dirty="0">
                <a:latin typeface="Calibri"/>
                <a:cs typeface="Calibri"/>
              </a:rPr>
              <a:t> </a:t>
            </a:r>
            <a:r>
              <a:rPr sz="2600" spc="-25" dirty="0">
                <a:latin typeface="Calibri"/>
                <a:cs typeface="Calibri"/>
              </a:rPr>
              <a:t>the</a:t>
            </a:r>
            <a:endParaRPr sz="2600">
              <a:latin typeface="Calibri"/>
              <a:cs typeface="Calibri"/>
            </a:endParaRPr>
          </a:p>
          <a:p>
            <a:pPr marL="241300">
              <a:lnSpc>
                <a:spcPts val="2650"/>
              </a:lnSpc>
            </a:pPr>
            <a:r>
              <a:rPr sz="2600" dirty="0">
                <a:latin typeface="Calibri"/>
                <a:cs typeface="Calibri"/>
              </a:rPr>
              <a:t>end</a:t>
            </a:r>
            <a:r>
              <a:rPr sz="2600" spc="-40" dirty="0">
                <a:latin typeface="Calibri"/>
                <a:cs typeface="Calibri"/>
              </a:rPr>
              <a:t> </a:t>
            </a:r>
            <a:r>
              <a:rPr sz="2600" spc="-10" dirty="0">
                <a:latin typeface="Calibri"/>
                <a:cs typeface="Calibri"/>
              </a:rPr>
              <a:t>users.</a:t>
            </a:r>
            <a:endParaRPr sz="2600">
              <a:latin typeface="Calibri"/>
              <a:cs typeface="Calibri"/>
            </a:endParaRPr>
          </a:p>
          <a:p>
            <a:pPr marL="241300" indent="-228600">
              <a:lnSpc>
                <a:spcPts val="2650"/>
              </a:lnSpc>
              <a:spcBef>
                <a:spcPts val="60"/>
              </a:spcBef>
              <a:buFont typeface="Arial MT"/>
              <a:buChar char="•"/>
              <a:tabLst>
                <a:tab pos="241300" algn="l"/>
              </a:tabLst>
            </a:pPr>
            <a:r>
              <a:rPr sz="2600" dirty="0">
                <a:latin typeface="Calibri"/>
                <a:cs typeface="Calibri"/>
              </a:rPr>
              <a:t>It</a:t>
            </a:r>
            <a:r>
              <a:rPr sz="2600" spc="-35" dirty="0">
                <a:latin typeface="Calibri"/>
                <a:cs typeface="Calibri"/>
              </a:rPr>
              <a:t> </a:t>
            </a:r>
            <a:r>
              <a:rPr sz="2600" spc="-20" dirty="0">
                <a:latin typeface="Calibri"/>
                <a:cs typeface="Calibri"/>
              </a:rPr>
              <a:t>refers</a:t>
            </a:r>
            <a:r>
              <a:rPr sz="2600" spc="-55" dirty="0">
                <a:latin typeface="Calibri"/>
                <a:cs typeface="Calibri"/>
              </a:rPr>
              <a:t> </a:t>
            </a:r>
            <a:r>
              <a:rPr sz="2600" dirty="0">
                <a:latin typeface="Calibri"/>
                <a:cs typeface="Calibri"/>
              </a:rPr>
              <a:t>to</a:t>
            </a:r>
            <a:r>
              <a:rPr sz="2600" spc="-35" dirty="0">
                <a:latin typeface="Calibri"/>
                <a:cs typeface="Calibri"/>
              </a:rPr>
              <a:t> </a:t>
            </a:r>
            <a:r>
              <a:rPr sz="2600" dirty="0">
                <a:latin typeface="Calibri"/>
                <a:cs typeface="Calibri"/>
              </a:rPr>
              <a:t>a</a:t>
            </a:r>
            <a:r>
              <a:rPr sz="2600" spc="-30" dirty="0">
                <a:latin typeface="Calibri"/>
                <a:cs typeface="Calibri"/>
              </a:rPr>
              <a:t> </a:t>
            </a:r>
            <a:r>
              <a:rPr sz="2600" dirty="0">
                <a:latin typeface="Calibri"/>
                <a:cs typeface="Calibri"/>
              </a:rPr>
              <a:t>software</a:t>
            </a:r>
            <a:r>
              <a:rPr sz="2600" spc="-40" dirty="0">
                <a:latin typeface="Calibri"/>
                <a:cs typeface="Calibri"/>
              </a:rPr>
              <a:t> </a:t>
            </a:r>
            <a:r>
              <a:rPr sz="2600" dirty="0">
                <a:latin typeface="Calibri"/>
                <a:cs typeface="Calibri"/>
              </a:rPr>
              <a:t>that</a:t>
            </a:r>
            <a:r>
              <a:rPr sz="2600" spc="-30" dirty="0">
                <a:latin typeface="Calibri"/>
                <a:cs typeface="Calibri"/>
              </a:rPr>
              <a:t> </a:t>
            </a:r>
            <a:r>
              <a:rPr sz="2600" dirty="0">
                <a:latin typeface="Calibri"/>
                <a:cs typeface="Calibri"/>
              </a:rPr>
              <a:t>is</a:t>
            </a:r>
            <a:r>
              <a:rPr sz="2600" spc="-35" dirty="0">
                <a:latin typeface="Calibri"/>
                <a:cs typeface="Calibri"/>
              </a:rPr>
              <a:t> </a:t>
            </a:r>
            <a:r>
              <a:rPr sz="2600" dirty="0">
                <a:latin typeface="Calibri"/>
                <a:cs typeface="Calibri"/>
              </a:rPr>
              <a:t>deployed</a:t>
            </a:r>
            <a:r>
              <a:rPr sz="2600" spc="-55" dirty="0">
                <a:latin typeface="Calibri"/>
                <a:cs typeface="Calibri"/>
              </a:rPr>
              <a:t> </a:t>
            </a:r>
            <a:r>
              <a:rPr sz="2600" dirty="0">
                <a:latin typeface="Calibri"/>
                <a:cs typeface="Calibri"/>
              </a:rPr>
              <a:t>on</a:t>
            </a:r>
            <a:r>
              <a:rPr sz="2600" spc="-35" dirty="0">
                <a:latin typeface="Calibri"/>
                <a:cs typeface="Calibri"/>
              </a:rPr>
              <a:t> </a:t>
            </a:r>
            <a:r>
              <a:rPr sz="2600" dirty="0">
                <a:latin typeface="Calibri"/>
                <a:cs typeface="Calibri"/>
              </a:rPr>
              <a:t>a</a:t>
            </a:r>
            <a:r>
              <a:rPr sz="2600" spc="-30" dirty="0">
                <a:latin typeface="Calibri"/>
                <a:cs typeface="Calibri"/>
              </a:rPr>
              <a:t> </a:t>
            </a:r>
            <a:r>
              <a:rPr sz="2600" dirty="0">
                <a:latin typeface="Calibri"/>
                <a:cs typeface="Calibri"/>
              </a:rPr>
              <a:t>hosted</a:t>
            </a:r>
            <a:r>
              <a:rPr sz="2600" spc="-55" dirty="0">
                <a:latin typeface="Calibri"/>
                <a:cs typeface="Calibri"/>
              </a:rPr>
              <a:t> </a:t>
            </a:r>
            <a:r>
              <a:rPr sz="2600" dirty="0">
                <a:latin typeface="Calibri"/>
                <a:cs typeface="Calibri"/>
              </a:rPr>
              <a:t>service</a:t>
            </a:r>
            <a:r>
              <a:rPr sz="2600" spc="-60" dirty="0">
                <a:latin typeface="Calibri"/>
                <a:cs typeface="Calibri"/>
              </a:rPr>
              <a:t> </a:t>
            </a:r>
            <a:r>
              <a:rPr sz="2600" dirty="0">
                <a:latin typeface="Calibri"/>
                <a:cs typeface="Calibri"/>
              </a:rPr>
              <a:t>and</a:t>
            </a:r>
            <a:r>
              <a:rPr sz="2600" spc="-40" dirty="0">
                <a:latin typeface="Calibri"/>
                <a:cs typeface="Calibri"/>
              </a:rPr>
              <a:t> </a:t>
            </a:r>
            <a:r>
              <a:rPr sz="2600" dirty="0">
                <a:latin typeface="Calibri"/>
                <a:cs typeface="Calibri"/>
              </a:rPr>
              <a:t>is</a:t>
            </a:r>
            <a:r>
              <a:rPr sz="2600" spc="-30" dirty="0">
                <a:latin typeface="Calibri"/>
                <a:cs typeface="Calibri"/>
              </a:rPr>
              <a:t> </a:t>
            </a:r>
            <a:r>
              <a:rPr sz="2600" spc="-10" dirty="0">
                <a:latin typeface="Calibri"/>
                <a:cs typeface="Calibri"/>
              </a:rPr>
              <a:t>accessible</a:t>
            </a:r>
            <a:endParaRPr sz="2600">
              <a:latin typeface="Calibri"/>
              <a:cs typeface="Calibri"/>
            </a:endParaRPr>
          </a:p>
          <a:p>
            <a:pPr marL="241300" marR="352425">
              <a:lnSpc>
                <a:spcPct val="70100"/>
              </a:lnSpc>
              <a:spcBef>
                <a:spcPts val="465"/>
              </a:spcBef>
            </a:pPr>
            <a:r>
              <a:rPr sz="2600" dirty="0">
                <a:latin typeface="Calibri"/>
                <a:cs typeface="Calibri"/>
              </a:rPr>
              <a:t>via</a:t>
            </a:r>
            <a:r>
              <a:rPr sz="2600" spc="-45" dirty="0">
                <a:latin typeface="Calibri"/>
                <a:cs typeface="Calibri"/>
              </a:rPr>
              <a:t> </a:t>
            </a:r>
            <a:r>
              <a:rPr sz="2600" dirty="0">
                <a:latin typeface="Calibri"/>
                <a:cs typeface="Calibri"/>
              </a:rPr>
              <a:t>Internet.</a:t>
            </a:r>
            <a:r>
              <a:rPr sz="2600" spc="-75" dirty="0">
                <a:latin typeface="Calibri"/>
                <a:cs typeface="Calibri"/>
              </a:rPr>
              <a:t> </a:t>
            </a:r>
            <a:r>
              <a:rPr sz="2600" dirty="0">
                <a:latin typeface="Calibri"/>
                <a:cs typeface="Calibri"/>
              </a:rPr>
              <a:t>There</a:t>
            </a:r>
            <a:r>
              <a:rPr sz="2600" spc="-65" dirty="0">
                <a:latin typeface="Calibri"/>
                <a:cs typeface="Calibri"/>
              </a:rPr>
              <a:t> </a:t>
            </a:r>
            <a:r>
              <a:rPr sz="2600" dirty="0">
                <a:latin typeface="Calibri"/>
                <a:cs typeface="Calibri"/>
              </a:rPr>
              <a:t>are</a:t>
            </a:r>
            <a:r>
              <a:rPr sz="2600" spc="-60" dirty="0">
                <a:latin typeface="Calibri"/>
                <a:cs typeface="Calibri"/>
              </a:rPr>
              <a:t> </a:t>
            </a:r>
            <a:r>
              <a:rPr sz="2600" dirty="0">
                <a:latin typeface="Calibri"/>
                <a:cs typeface="Calibri"/>
              </a:rPr>
              <a:t>several</a:t>
            </a:r>
            <a:r>
              <a:rPr sz="2600" spc="-65" dirty="0">
                <a:latin typeface="Calibri"/>
                <a:cs typeface="Calibri"/>
              </a:rPr>
              <a:t> </a:t>
            </a:r>
            <a:r>
              <a:rPr sz="2600" dirty="0">
                <a:latin typeface="Calibri"/>
                <a:cs typeface="Calibri"/>
              </a:rPr>
              <a:t>SaaS</a:t>
            </a:r>
            <a:r>
              <a:rPr sz="2600" spc="-40" dirty="0">
                <a:latin typeface="Calibri"/>
                <a:cs typeface="Calibri"/>
              </a:rPr>
              <a:t> </a:t>
            </a:r>
            <a:r>
              <a:rPr sz="2600" dirty="0">
                <a:latin typeface="Calibri"/>
                <a:cs typeface="Calibri"/>
              </a:rPr>
              <a:t>applications,</a:t>
            </a:r>
            <a:r>
              <a:rPr sz="2600" spc="-55" dirty="0">
                <a:latin typeface="Calibri"/>
                <a:cs typeface="Calibri"/>
              </a:rPr>
              <a:t> </a:t>
            </a:r>
            <a:r>
              <a:rPr sz="2600" dirty="0">
                <a:latin typeface="Calibri"/>
                <a:cs typeface="Calibri"/>
              </a:rPr>
              <a:t>some</a:t>
            </a:r>
            <a:r>
              <a:rPr sz="2600" spc="-60" dirty="0">
                <a:latin typeface="Calibri"/>
                <a:cs typeface="Calibri"/>
              </a:rPr>
              <a:t> </a:t>
            </a:r>
            <a:r>
              <a:rPr sz="2600" dirty="0">
                <a:latin typeface="Calibri"/>
                <a:cs typeface="Calibri"/>
              </a:rPr>
              <a:t>of</a:t>
            </a:r>
            <a:r>
              <a:rPr sz="2600" spc="-45" dirty="0">
                <a:latin typeface="Calibri"/>
                <a:cs typeface="Calibri"/>
              </a:rPr>
              <a:t> </a:t>
            </a:r>
            <a:r>
              <a:rPr sz="2600" dirty="0">
                <a:latin typeface="Calibri"/>
                <a:cs typeface="Calibri"/>
              </a:rPr>
              <a:t>them</a:t>
            </a:r>
            <a:r>
              <a:rPr sz="2600" spc="-55" dirty="0">
                <a:latin typeface="Calibri"/>
                <a:cs typeface="Calibri"/>
              </a:rPr>
              <a:t> </a:t>
            </a:r>
            <a:r>
              <a:rPr sz="2600" dirty="0">
                <a:latin typeface="Calibri"/>
                <a:cs typeface="Calibri"/>
              </a:rPr>
              <a:t>are</a:t>
            </a:r>
            <a:r>
              <a:rPr sz="2600" spc="-45" dirty="0">
                <a:latin typeface="Calibri"/>
                <a:cs typeface="Calibri"/>
              </a:rPr>
              <a:t> </a:t>
            </a:r>
            <a:r>
              <a:rPr sz="2600" spc="-10" dirty="0">
                <a:latin typeface="Calibri"/>
                <a:cs typeface="Calibri"/>
              </a:rPr>
              <a:t>listed below:</a:t>
            </a:r>
            <a:endParaRPr sz="2600">
              <a:latin typeface="Calibri"/>
              <a:cs typeface="Calibri"/>
            </a:endParaRPr>
          </a:p>
          <a:p>
            <a:pPr marL="698500" lvl="1" indent="-228600">
              <a:lnSpc>
                <a:spcPts val="2205"/>
              </a:lnSpc>
              <a:buFont typeface="Arial MT"/>
              <a:buChar char="•"/>
              <a:tabLst>
                <a:tab pos="698500" algn="l"/>
              </a:tabLst>
            </a:pPr>
            <a:r>
              <a:rPr sz="2200" dirty="0">
                <a:latin typeface="Calibri"/>
                <a:cs typeface="Calibri"/>
              </a:rPr>
              <a:t>Billing</a:t>
            </a:r>
            <a:r>
              <a:rPr sz="2200" spc="-50" dirty="0">
                <a:latin typeface="Calibri"/>
                <a:cs typeface="Calibri"/>
              </a:rPr>
              <a:t> </a:t>
            </a:r>
            <a:r>
              <a:rPr sz="2200" dirty="0">
                <a:latin typeface="Calibri"/>
                <a:cs typeface="Calibri"/>
              </a:rPr>
              <a:t>and</a:t>
            </a:r>
            <a:r>
              <a:rPr sz="2200" spc="-60" dirty="0">
                <a:latin typeface="Calibri"/>
                <a:cs typeface="Calibri"/>
              </a:rPr>
              <a:t> </a:t>
            </a:r>
            <a:r>
              <a:rPr sz="2200" dirty="0">
                <a:latin typeface="Calibri"/>
                <a:cs typeface="Calibri"/>
              </a:rPr>
              <a:t>Invoicing</a:t>
            </a:r>
            <a:r>
              <a:rPr sz="2200" spc="-55" dirty="0">
                <a:latin typeface="Calibri"/>
                <a:cs typeface="Calibri"/>
              </a:rPr>
              <a:t> </a:t>
            </a:r>
            <a:r>
              <a:rPr sz="2200" spc="-10" dirty="0">
                <a:latin typeface="Calibri"/>
                <a:cs typeface="Calibri"/>
              </a:rPr>
              <a:t>System</a:t>
            </a:r>
            <a:endParaRPr sz="2200">
              <a:latin typeface="Calibri"/>
              <a:cs typeface="Calibri"/>
            </a:endParaRPr>
          </a:p>
          <a:p>
            <a:pPr marL="698500" lvl="1" indent="-228600">
              <a:lnSpc>
                <a:spcPts val="2345"/>
              </a:lnSpc>
              <a:buFont typeface="Arial MT"/>
              <a:buChar char="•"/>
              <a:tabLst>
                <a:tab pos="698500" algn="l"/>
              </a:tabLst>
            </a:pPr>
            <a:r>
              <a:rPr sz="2200" spc="-10" dirty="0">
                <a:latin typeface="Calibri"/>
                <a:cs typeface="Calibri"/>
              </a:rPr>
              <a:t>Customer</a:t>
            </a:r>
            <a:r>
              <a:rPr sz="2200" spc="-55" dirty="0">
                <a:latin typeface="Calibri"/>
                <a:cs typeface="Calibri"/>
              </a:rPr>
              <a:t> </a:t>
            </a:r>
            <a:r>
              <a:rPr sz="2200" spc="-10" dirty="0">
                <a:latin typeface="Calibri"/>
                <a:cs typeface="Calibri"/>
              </a:rPr>
              <a:t>Relationship</a:t>
            </a:r>
            <a:r>
              <a:rPr sz="2200" spc="-65" dirty="0">
                <a:latin typeface="Calibri"/>
                <a:cs typeface="Calibri"/>
              </a:rPr>
              <a:t> </a:t>
            </a:r>
            <a:r>
              <a:rPr sz="2200" dirty="0">
                <a:latin typeface="Calibri"/>
                <a:cs typeface="Calibri"/>
              </a:rPr>
              <a:t>Management</a:t>
            </a:r>
            <a:r>
              <a:rPr sz="2200" spc="-45" dirty="0">
                <a:latin typeface="Calibri"/>
                <a:cs typeface="Calibri"/>
              </a:rPr>
              <a:t> </a:t>
            </a:r>
            <a:r>
              <a:rPr sz="2200" dirty="0">
                <a:latin typeface="Calibri"/>
                <a:cs typeface="Calibri"/>
              </a:rPr>
              <a:t>(CRM)</a:t>
            </a:r>
            <a:r>
              <a:rPr sz="2200" spc="-55" dirty="0">
                <a:latin typeface="Calibri"/>
                <a:cs typeface="Calibri"/>
              </a:rPr>
              <a:t> </a:t>
            </a:r>
            <a:r>
              <a:rPr sz="2200" spc="-10" dirty="0">
                <a:latin typeface="Calibri"/>
                <a:cs typeface="Calibri"/>
              </a:rPr>
              <a:t>applications</a:t>
            </a:r>
            <a:endParaRPr sz="2200">
              <a:latin typeface="Calibri"/>
              <a:cs typeface="Calibri"/>
            </a:endParaRPr>
          </a:p>
          <a:p>
            <a:pPr marL="698500" lvl="1" indent="-228600">
              <a:lnSpc>
                <a:spcPts val="2350"/>
              </a:lnSpc>
              <a:buFont typeface="Arial MT"/>
              <a:buChar char="•"/>
              <a:tabLst>
                <a:tab pos="698500" algn="l"/>
              </a:tabLst>
            </a:pPr>
            <a:r>
              <a:rPr sz="2200" dirty="0">
                <a:latin typeface="Calibri"/>
                <a:cs typeface="Calibri"/>
              </a:rPr>
              <a:t>Help</a:t>
            </a:r>
            <a:r>
              <a:rPr sz="2200" spc="-45" dirty="0">
                <a:latin typeface="Calibri"/>
                <a:cs typeface="Calibri"/>
              </a:rPr>
              <a:t> </a:t>
            </a:r>
            <a:r>
              <a:rPr sz="2200" dirty="0">
                <a:latin typeface="Calibri"/>
                <a:cs typeface="Calibri"/>
              </a:rPr>
              <a:t>Desk</a:t>
            </a:r>
            <a:r>
              <a:rPr sz="2200" spc="-40" dirty="0">
                <a:latin typeface="Calibri"/>
                <a:cs typeface="Calibri"/>
              </a:rPr>
              <a:t> </a:t>
            </a:r>
            <a:r>
              <a:rPr sz="2200" spc="-10" dirty="0">
                <a:latin typeface="Calibri"/>
                <a:cs typeface="Calibri"/>
              </a:rPr>
              <a:t>Applications</a:t>
            </a:r>
            <a:endParaRPr sz="2200">
              <a:latin typeface="Calibri"/>
              <a:cs typeface="Calibri"/>
            </a:endParaRPr>
          </a:p>
          <a:p>
            <a:pPr marL="698500" lvl="1" indent="-228600">
              <a:lnSpc>
                <a:spcPts val="2495"/>
              </a:lnSpc>
              <a:buFont typeface="Arial MT"/>
              <a:buChar char="•"/>
              <a:tabLst>
                <a:tab pos="698500" algn="l"/>
              </a:tabLst>
            </a:pPr>
            <a:r>
              <a:rPr sz="2200" dirty="0">
                <a:latin typeface="Calibri"/>
                <a:cs typeface="Calibri"/>
              </a:rPr>
              <a:t>Human</a:t>
            </a:r>
            <a:r>
              <a:rPr sz="2200" spc="-60" dirty="0">
                <a:latin typeface="Calibri"/>
                <a:cs typeface="Calibri"/>
              </a:rPr>
              <a:t> </a:t>
            </a:r>
            <a:r>
              <a:rPr sz="2200" spc="-10" dirty="0">
                <a:latin typeface="Calibri"/>
                <a:cs typeface="Calibri"/>
              </a:rPr>
              <a:t>Resource</a:t>
            </a:r>
            <a:r>
              <a:rPr sz="2200" spc="-50" dirty="0">
                <a:latin typeface="Calibri"/>
                <a:cs typeface="Calibri"/>
              </a:rPr>
              <a:t> </a:t>
            </a:r>
            <a:r>
              <a:rPr sz="2200" dirty="0">
                <a:latin typeface="Calibri"/>
                <a:cs typeface="Calibri"/>
              </a:rPr>
              <a:t>(HR)</a:t>
            </a:r>
            <a:r>
              <a:rPr sz="2200" spc="-60" dirty="0">
                <a:latin typeface="Calibri"/>
                <a:cs typeface="Calibri"/>
              </a:rPr>
              <a:t> </a:t>
            </a:r>
            <a:r>
              <a:rPr sz="2200" spc="-10" dirty="0">
                <a:latin typeface="Calibri"/>
                <a:cs typeface="Calibri"/>
              </a:rPr>
              <a:t>Solutions</a:t>
            </a:r>
            <a:endParaRPr sz="2200">
              <a:latin typeface="Calibri"/>
              <a:cs typeface="Calibri"/>
            </a:endParaRPr>
          </a:p>
          <a:p>
            <a:pPr marL="241300" indent="-228600">
              <a:lnSpc>
                <a:spcPts val="2650"/>
              </a:lnSpc>
              <a:spcBef>
                <a:spcPts val="60"/>
              </a:spcBef>
              <a:buFont typeface="Arial MT"/>
              <a:buChar char="•"/>
              <a:tabLst>
                <a:tab pos="241300" algn="l"/>
              </a:tabLst>
            </a:pPr>
            <a:r>
              <a:rPr sz="2600" dirty="0">
                <a:latin typeface="Calibri"/>
                <a:cs typeface="Calibri"/>
              </a:rPr>
              <a:t>Some</a:t>
            </a:r>
            <a:r>
              <a:rPr sz="2600" spc="-30" dirty="0">
                <a:latin typeface="Calibri"/>
                <a:cs typeface="Calibri"/>
              </a:rPr>
              <a:t> </a:t>
            </a:r>
            <a:r>
              <a:rPr sz="2600" dirty="0">
                <a:latin typeface="Calibri"/>
                <a:cs typeface="Calibri"/>
              </a:rPr>
              <a:t>of</a:t>
            </a:r>
            <a:r>
              <a:rPr sz="2600" spc="-25" dirty="0">
                <a:latin typeface="Calibri"/>
                <a:cs typeface="Calibri"/>
              </a:rPr>
              <a:t> </a:t>
            </a:r>
            <a:r>
              <a:rPr sz="2600" dirty="0">
                <a:latin typeface="Calibri"/>
                <a:cs typeface="Calibri"/>
              </a:rPr>
              <a:t>the</a:t>
            </a:r>
            <a:r>
              <a:rPr sz="2600" spc="-25" dirty="0">
                <a:latin typeface="Calibri"/>
                <a:cs typeface="Calibri"/>
              </a:rPr>
              <a:t> </a:t>
            </a:r>
            <a:r>
              <a:rPr sz="2600" dirty="0">
                <a:latin typeface="Calibri"/>
                <a:cs typeface="Calibri"/>
              </a:rPr>
              <a:t>SaaS</a:t>
            </a:r>
            <a:r>
              <a:rPr sz="2600" spc="-20" dirty="0">
                <a:latin typeface="Calibri"/>
                <a:cs typeface="Calibri"/>
              </a:rPr>
              <a:t> </a:t>
            </a:r>
            <a:r>
              <a:rPr sz="2600" spc="-10" dirty="0">
                <a:latin typeface="Calibri"/>
                <a:cs typeface="Calibri"/>
              </a:rPr>
              <a:t>applications</a:t>
            </a:r>
            <a:r>
              <a:rPr sz="2600" spc="-35" dirty="0">
                <a:latin typeface="Calibri"/>
                <a:cs typeface="Calibri"/>
              </a:rPr>
              <a:t> </a:t>
            </a:r>
            <a:r>
              <a:rPr sz="2600" dirty="0">
                <a:latin typeface="Calibri"/>
                <a:cs typeface="Calibri"/>
              </a:rPr>
              <a:t>are</a:t>
            </a:r>
            <a:r>
              <a:rPr sz="2600" spc="-35" dirty="0">
                <a:latin typeface="Calibri"/>
                <a:cs typeface="Calibri"/>
              </a:rPr>
              <a:t> </a:t>
            </a:r>
            <a:r>
              <a:rPr sz="2600" dirty="0">
                <a:latin typeface="Calibri"/>
                <a:cs typeface="Calibri"/>
              </a:rPr>
              <a:t>not</a:t>
            </a:r>
            <a:r>
              <a:rPr sz="2600" spc="-25" dirty="0">
                <a:latin typeface="Calibri"/>
                <a:cs typeface="Calibri"/>
              </a:rPr>
              <a:t> </a:t>
            </a:r>
            <a:r>
              <a:rPr sz="2600" dirty="0">
                <a:latin typeface="Calibri"/>
                <a:cs typeface="Calibri"/>
              </a:rPr>
              <a:t>customizable</a:t>
            </a:r>
            <a:r>
              <a:rPr sz="2600" spc="-55" dirty="0">
                <a:latin typeface="Calibri"/>
                <a:cs typeface="Calibri"/>
              </a:rPr>
              <a:t> </a:t>
            </a:r>
            <a:r>
              <a:rPr sz="2600" dirty="0">
                <a:latin typeface="Calibri"/>
                <a:cs typeface="Calibri"/>
              </a:rPr>
              <a:t>such</a:t>
            </a:r>
            <a:r>
              <a:rPr sz="2600" spc="-40" dirty="0">
                <a:latin typeface="Calibri"/>
                <a:cs typeface="Calibri"/>
              </a:rPr>
              <a:t> </a:t>
            </a:r>
            <a:r>
              <a:rPr sz="2600" dirty="0">
                <a:latin typeface="Calibri"/>
                <a:cs typeface="Calibri"/>
              </a:rPr>
              <a:t>as</a:t>
            </a:r>
            <a:r>
              <a:rPr sz="2600" spc="-25" dirty="0">
                <a:latin typeface="Calibri"/>
                <a:cs typeface="Calibri"/>
              </a:rPr>
              <a:t> </a:t>
            </a:r>
            <a:r>
              <a:rPr sz="2600" dirty="0">
                <a:latin typeface="Calibri"/>
                <a:cs typeface="Calibri"/>
              </a:rPr>
              <a:t>an</a:t>
            </a:r>
            <a:r>
              <a:rPr sz="2600" spc="-110" dirty="0">
                <a:latin typeface="Calibri"/>
                <a:cs typeface="Calibri"/>
              </a:rPr>
              <a:t> </a:t>
            </a:r>
            <a:r>
              <a:rPr sz="2600" b="1" dirty="0">
                <a:latin typeface="Calibri"/>
                <a:cs typeface="Calibri"/>
              </a:rPr>
              <a:t>Office</a:t>
            </a:r>
            <a:r>
              <a:rPr sz="2600" b="1" spc="-40" dirty="0">
                <a:latin typeface="Calibri"/>
                <a:cs typeface="Calibri"/>
              </a:rPr>
              <a:t> </a:t>
            </a:r>
            <a:r>
              <a:rPr sz="2600" b="1" spc="-10" dirty="0">
                <a:latin typeface="Calibri"/>
                <a:cs typeface="Calibri"/>
              </a:rPr>
              <a:t>Suite</a:t>
            </a:r>
            <a:r>
              <a:rPr sz="2600" spc="-10" dirty="0">
                <a:latin typeface="Calibri"/>
                <a:cs typeface="Calibri"/>
              </a:rPr>
              <a:t>.</a:t>
            </a:r>
            <a:endParaRPr sz="2600">
              <a:latin typeface="Calibri"/>
              <a:cs typeface="Calibri"/>
            </a:endParaRPr>
          </a:p>
          <a:p>
            <a:pPr marL="241300" marR="764540">
              <a:lnSpc>
                <a:spcPct val="70000"/>
              </a:lnSpc>
              <a:spcBef>
                <a:spcPts val="465"/>
              </a:spcBef>
            </a:pPr>
            <a:r>
              <a:rPr sz="2600" dirty="0">
                <a:latin typeface="Calibri"/>
                <a:cs typeface="Calibri"/>
              </a:rPr>
              <a:t>But</a:t>
            </a:r>
            <a:r>
              <a:rPr sz="2600" spc="-60" dirty="0">
                <a:latin typeface="Calibri"/>
                <a:cs typeface="Calibri"/>
              </a:rPr>
              <a:t> </a:t>
            </a:r>
            <a:r>
              <a:rPr sz="2600" dirty="0">
                <a:latin typeface="Calibri"/>
                <a:cs typeface="Calibri"/>
              </a:rPr>
              <a:t>SaaS</a:t>
            </a:r>
            <a:r>
              <a:rPr sz="2600" spc="-50" dirty="0">
                <a:latin typeface="Calibri"/>
                <a:cs typeface="Calibri"/>
              </a:rPr>
              <a:t> </a:t>
            </a:r>
            <a:r>
              <a:rPr sz="2600" dirty="0">
                <a:latin typeface="Calibri"/>
                <a:cs typeface="Calibri"/>
              </a:rPr>
              <a:t>provides</a:t>
            </a:r>
            <a:r>
              <a:rPr sz="2600" spc="-70" dirty="0">
                <a:latin typeface="Calibri"/>
                <a:cs typeface="Calibri"/>
              </a:rPr>
              <a:t> </a:t>
            </a:r>
            <a:r>
              <a:rPr sz="2600" dirty="0">
                <a:latin typeface="Calibri"/>
                <a:cs typeface="Calibri"/>
              </a:rPr>
              <a:t>us</a:t>
            </a:r>
            <a:r>
              <a:rPr sz="2600" spc="-80" dirty="0">
                <a:latin typeface="Calibri"/>
                <a:cs typeface="Calibri"/>
              </a:rPr>
              <a:t> </a:t>
            </a:r>
            <a:r>
              <a:rPr sz="2600" b="1" dirty="0">
                <a:latin typeface="Calibri"/>
                <a:cs typeface="Calibri"/>
              </a:rPr>
              <a:t>Application</a:t>
            </a:r>
            <a:r>
              <a:rPr sz="2600" b="1" spc="-50" dirty="0">
                <a:latin typeface="Calibri"/>
                <a:cs typeface="Calibri"/>
              </a:rPr>
              <a:t> </a:t>
            </a:r>
            <a:r>
              <a:rPr sz="2600" b="1" spc="-10" dirty="0">
                <a:latin typeface="Calibri"/>
                <a:cs typeface="Calibri"/>
              </a:rPr>
              <a:t>Programming</a:t>
            </a:r>
            <a:r>
              <a:rPr sz="2600" b="1" spc="-65" dirty="0">
                <a:latin typeface="Calibri"/>
                <a:cs typeface="Calibri"/>
              </a:rPr>
              <a:t> </a:t>
            </a:r>
            <a:r>
              <a:rPr sz="2600" b="1" spc="-10" dirty="0">
                <a:latin typeface="Calibri"/>
                <a:cs typeface="Calibri"/>
              </a:rPr>
              <a:t>Interface</a:t>
            </a:r>
            <a:r>
              <a:rPr sz="2600" b="1" spc="-45" dirty="0">
                <a:latin typeface="Calibri"/>
                <a:cs typeface="Calibri"/>
              </a:rPr>
              <a:t> </a:t>
            </a:r>
            <a:r>
              <a:rPr sz="2600" b="1" dirty="0">
                <a:latin typeface="Calibri"/>
                <a:cs typeface="Calibri"/>
              </a:rPr>
              <a:t>(API)</a:t>
            </a:r>
            <a:r>
              <a:rPr sz="2600" dirty="0">
                <a:latin typeface="Calibri"/>
                <a:cs typeface="Calibri"/>
              </a:rPr>
              <a:t>,</a:t>
            </a:r>
            <a:r>
              <a:rPr sz="2600" spc="-90" dirty="0">
                <a:latin typeface="Calibri"/>
                <a:cs typeface="Calibri"/>
              </a:rPr>
              <a:t> </a:t>
            </a:r>
            <a:r>
              <a:rPr sz="2600" spc="-10" dirty="0">
                <a:latin typeface="Calibri"/>
                <a:cs typeface="Calibri"/>
              </a:rPr>
              <a:t>which </a:t>
            </a:r>
            <a:r>
              <a:rPr sz="2600" dirty="0">
                <a:latin typeface="Calibri"/>
                <a:cs typeface="Calibri"/>
              </a:rPr>
              <a:t>allows</a:t>
            </a:r>
            <a:r>
              <a:rPr sz="2600" spc="-35" dirty="0">
                <a:latin typeface="Calibri"/>
                <a:cs typeface="Calibri"/>
              </a:rPr>
              <a:t> </a:t>
            </a:r>
            <a:r>
              <a:rPr sz="2600" dirty="0">
                <a:latin typeface="Calibri"/>
                <a:cs typeface="Calibri"/>
              </a:rPr>
              <a:t>the</a:t>
            </a:r>
            <a:r>
              <a:rPr sz="2600" spc="-60" dirty="0">
                <a:latin typeface="Calibri"/>
                <a:cs typeface="Calibri"/>
              </a:rPr>
              <a:t> </a:t>
            </a:r>
            <a:r>
              <a:rPr sz="2600" dirty="0">
                <a:latin typeface="Calibri"/>
                <a:cs typeface="Calibri"/>
              </a:rPr>
              <a:t>developer</a:t>
            </a:r>
            <a:r>
              <a:rPr sz="2600" spc="-60" dirty="0">
                <a:latin typeface="Calibri"/>
                <a:cs typeface="Calibri"/>
              </a:rPr>
              <a:t> </a:t>
            </a:r>
            <a:r>
              <a:rPr sz="2600" dirty="0">
                <a:latin typeface="Calibri"/>
                <a:cs typeface="Calibri"/>
              </a:rPr>
              <a:t>to</a:t>
            </a:r>
            <a:r>
              <a:rPr sz="2600" spc="-40" dirty="0">
                <a:latin typeface="Calibri"/>
                <a:cs typeface="Calibri"/>
              </a:rPr>
              <a:t> </a:t>
            </a:r>
            <a:r>
              <a:rPr sz="2600" dirty="0">
                <a:latin typeface="Calibri"/>
                <a:cs typeface="Calibri"/>
              </a:rPr>
              <a:t>develop</a:t>
            </a:r>
            <a:r>
              <a:rPr sz="2600" spc="-70" dirty="0">
                <a:latin typeface="Calibri"/>
                <a:cs typeface="Calibri"/>
              </a:rPr>
              <a:t> </a:t>
            </a:r>
            <a:r>
              <a:rPr sz="2600" dirty="0">
                <a:latin typeface="Calibri"/>
                <a:cs typeface="Calibri"/>
              </a:rPr>
              <a:t>a</a:t>
            </a:r>
            <a:r>
              <a:rPr sz="2600" spc="-40" dirty="0">
                <a:latin typeface="Calibri"/>
                <a:cs typeface="Calibri"/>
              </a:rPr>
              <a:t> </a:t>
            </a:r>
            <a:r>
              <a:rPr sz="2600" spc="-10" dirty="0">
                <a:latin typeface="Calibri"/>
                <a:cs typeface="Calibri"/>
              </a:rPr>
              <a:t>customized</a:t>
            </a:r>
            <a:r>
              <a:rPr sz="2600" spc="-75" dirty="0">
                <a:latin typeface="Calibri"/>
                <a:cs typeface="Calibri"/>
              </a:rPr>
              <a:t> </a:t>
            </a:r>
            <a:r>
              <a:rPr sz="2600" spc="-10" dirty="0">
                <a:latin typeface="Calibri"/>
                <a:cs typeface="Calibri"/>
              </a:rPr>
              <a:t>application.</a:t>
            </a:r>
            <a:endParaRPr sz="26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Model</a:t>
            </a:r>
          </a:p>
        </p:txBody>
      </p:sp>
      <p:pic>
        <p:nvPicPr>
          <p:cNvPr id="3" name="object 3"/>
          <p:cNvPicPr/>
          <p:nvPr/>
        </p:nvPicPr>
        <p:blipFill>
          <a:blip r:embed="rId2" cstate="print"/>
          <a:stretch>
            <a:fillRect/>
          </a:stretch>
        </p:blipFill>
        <p:spPr>
          <a:xfrm>
            <a:off x="3010257" y="1851660"/>
            <a:ext cx="6276247" cy="4037485"/>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35</a:t>
            </a:fld>
            <a:endParaRPr spc="-2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36</a:t>
            </a:fld>
            <a:endParaRPr spc="-25" dirty="0"/>
          </a:p>
        </p:txBody>
      </p:sp>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Characteristics</a:t>
            </a:r>
          </a:p>
        </p:txBody>
      </p:sp>
      <p:sp>
        <p:nvSpPr>
          <p:cNvPr id="3" name="object 3"/>
          <p:cNvSpPr txBox="1">
            <a:spLocks noGrp="1"/>
          </p:cNvSpPr>
          <p:nvPr>
            <p:ph type="body" idx="1"/>
          </p:nvPr>
        </p:nvSpPr>
        <p:spPr>
          <a:prstGeom prst="rect">
            <a:avLst/>
          </a:prstGeom>
        </p:spPr>
        <p:txBody>
          <a:bodyPr vert="horz" wrap="square" lIns="0" tIns="13335" rIns="0" bIns="0" rtlCol="0">
            <a:spAutoFit/>
          </a:bodyPr>
          <a:lstStyle/>
          <a:p>
            <a:pPr marL="241300" indent="-228600">
              <a:lnSpc>
                <a:spcPts val="3115"/>
              </a:lnSpc>
              <a:spcBef>
                <a:spcPts val="105"/>
              </a:spcBef>
              <a:buFont typeface="Arial MT"/>
              <a:buChar char="•"/>
              <a:tabLst>
                <a:tab pos="241300" algn="l"/>
              </a:tabLst>
            </a:pPr>
            <a:r>
              <a:rPr dirty="0"/>
              <a:t>Here</a:t>
            </a:r>
            <a:r>
              <a:rPr spc="-35" dirty="0"/>
              <a:t> </a:t>
            </a:r>
            <a:r>
              <a:rPr dirty="0"/>
              <a:t>are</a:t>
            </a:r>
            <a:r>
              <a:rPr spc="-20" dirty="0"/>
              <a:t> </a:t>
            </a:r>
            <a:r>
              <a:rPr dirty="0"/>
              <a:t>the</a:t>
            </a:r>
            <a:r>
              <a:rPr spc="-40" dirty="0"/>
              <a:t> </a:t>
            </a:r>
            <a:r>
              <a:rPr spc="-10" dirty="0"/>
              <a:t>characteristics</a:t>
            </a:r>
            <a:r>
              <a:rPr spc="-60" dirty="0"/>
              <a:t> </a:t>
            </a:r>
            <a:r>
              <a:rPr dirty="0"/>
              <a:t>of</a:t>
            </a:r>
            <a:r>
              <a:rPr spc="-20" dirty="0"/>
              <a:t> </a:t>
            </a:r>
            <a:r>
              <a:rPr dirty="0"/>
              <a:t>SaaS</a:t>
            </a:r>
            <a:r>
              <a:rPr spc="-15" dirty="0"/>
              <a:t> </a:t>
            </a:r>
            <a:r>
              <a:rPr dirty="0"/>
              <a:t>service</a:t>
            </a:r>
            <a:r>
              <a:rPr spc="-40" dirty="0"/>
              <a:t> </a:t>
            </a:r>
            <a:r>
              <a:rPr spc="-10" dirty="0"/>
              <a:t>model:</a:t>
            </a:r>
          </a:p>
          <a:p>
            <a:pPr marL="698500" lvl="1" indent="-228600">
              <a:lnSpc>
                <a:spcPts val="2620"/>
              </a:lnSpc>
              <a:buFont typeface="Arial MT"/>
              <a:buChar char="•"/>
              <a:tabLst>
                <a:tab pos="698500" algn="l"/>
              </a:tabLst>
            </a:pPr>
            <a:r>
              <a:rPr sz="2200" dirty="0">
                <a:latin typeface="Calibri"/>
                <a:cs typeface="Calibri"/>
              </a:rPr>
              <a:t>SaaS</a:t>
            </a:r>
            <a:r>
              <a:rPr sz="2200" spc="-65" dirty="0">
                <a:latin typeface="Calibri"/>
                <a:cs typeface="Calibri"/>
              </a:rPr>
              <a:t> </a:t>
            </a:r>
            <a:r>
              <a:rPr sz="2200" dirty="0">
                <a:latin typeface="Calibri"/>
                <a:cs typeface="Calibri"/>
              </a:rPr>
              <a:t>makes</a:t>
            </a:r>
            <a:r>
              <a:rPr sz="2200" spc="-45" dirty="0">
                <a:latin typeface="Calibri"/>
                <a:cs typeface="Calibri"/>
              </a:rPr>
              <a:t> </a:t>
            </a:r>
            <a:r>
              <a:rPr sz="2200" dirty="0">
                <a:latin typeface="Calibri"/>
                <a:cs typeface="Calibri"/>
              </a:rPr>
              <a:t>the</a:t>
            </a:r>
            <a:r>
              <a:rPr sz="2200" spc="-50" dirty="0">
                <a:latin typeface="Calibri"/>
                <a:cs typeface="Calibri"/>
              </a:rPr>
              <a:t> </a:t>
            </a:r>
            <a:r>
              <a:rPr sz="2200" dirty="0">
                <a:latin typeface="Calibri"/>
                <a:cs typeface="Calibri"/>
              </a:rPr>
              <a:t>software</a:t>
            </a:r>
            <a:r>
              <a:rPr sz="2200" spc="-65" dirty="0">
                <a:latin typeface="Calibri"/>
                <a:cs typeface="Calibri"/>
              </a:rPr>
              <a:t> </a:t>
            </a:r>
            <a:r>
              <a:rPr sz="2200" dirty="0">
                <a:latin typeface="Calibri"/>
                <a:cs typeface="Calibri"/>
              </a:rPr>
              <a:t>available</a:t>
            </a:r>
            <a:r>
              <a:rPr sz="2200" spc="-85" dirty="0">
                <a:latin typeface="Calibri"/>
                <a:cs typeface="Calibri"/>
              </a:rPr>
              <a:t> </a:t>
            </a:r>
            <a:r>
              <a:rPr sz="2200" dirty="0">
                <a:latin typeface="Calibri"/>
                <a:cs typeface="Calibri"/>
              </a:rPr>
              <a:t>over</a:t>
            </a:r>
            <a:r>
              <a:rPr sz="2200" spc="-65" dirty="0">
                <a:latin typeface="Calibri"/>
                <a:cs typeface="Calibri"/>
              </a:rPr>
              <a:t> </a:t>
            </a:r>
            <a:r>
              <a:rPr sz="2200" dirty="0">
                <a:latin typeface="Calibri"/>
                <a:cs typeface="Calibri"/>
              </a:rPr>
              <a:t>the</a:t>
            </a:r>
            <a:r>
              <a:rPr sz="2200" spc="-45" dirty="0">
                <a:latin typeface="Calibri"/>
                <a:cs typeface="Calibri"/>
              </a:rPr>
              <a:t> </a:t>
            </a:r>
            <a:r>
              <a:rPr sz="2200" spc="-10" dirty="0">
                <a:latin typeface="Calibri"/>
                <a:cs typeface="Calibri"/>
              </a:rPr>
              <a:t>Internet.</a:t>
            </a:r>
            <a:endParaRPr sz="2200">
              <a:latin typeface="Calibri"/>
              <a:cs typeface="Calibri"/>
            </a:endParaRPr>
          </a:p>
          <a:p>
            <a:pPr marL="698500" lvl="1" indent="-228600">
              <a:lnSpc>
                <a:spcPts val="2610"/>
              </a:lnSpc>
              <a:buFont typeface="Arial MT"/>
              <a:buChar char="•"/>
              <a:tabLst>
                <a:tab pos="698500" algn="l"/>
              </a:tabLst>
            </a:pPr>
            <a:r>
              <a:rPr sz="2200" dirty="0">
                <a:latin typeface="Calibri"/>
                <a:cs typeface="Calibri"/>
              </a:rPr>
              <a:t>The</a:t>
            </a:r>
            <a:r>
              <a:rPr sz="2200" spc="-55" dirty="0">
                <a:latin typeface="Calibri"/>
                <a:cs typeface="Calibri"/>
              </a:rPr>
              <a:t> </a:t>
            </a:r>
            <a:r>
              <a:rPr sz="2200" dirty="0">
                <a:latin typeface="Calibri"/>
                <a:cs typeface="Calibri"/>
              </a:rPr>
              <a:t>Software</a:t>
            </a:r>
            <a:r>
              <a:rPr sz="2200" spc="-65" dirty="0">
                <a:latin typeface="Calibri"/>
                <a:cs typeface="Calibri"/>
              </a:rPr>
              <a:t> </a:t>
            </a:r>
            <a:r>
              <a:rPr sz="2200" dirty="0">
                <a:latin typeface="Calibri"/>
                <a:cs typeface="Calibri"/>
              </a:rPr>
              <a:t>are</a:t>
            </a:r>
            <a:r>
              <a:rPr sz="2200" spc="-65" dirty="0">
                <a:latin typeface="Calibri"/>
                <a:cs typeface="Calibri"/>
              </a:rPr>
              <a:t> </a:t>
            </a:r>
            <a:r>
              <a:rPr sz="2200" dirty="0">
                <a:latin typeface="Calibri"/>
                <a:cs typeface="Calibri"/>
              </a:rPr>
              <a:t>maintained</a:t>
            </a:r>
            <a:r>
              <a:rPr sz="2200" spc="-60" dirty="0">
                <a:latin typeface="Calibri"/>
                <a:cs typeface="Calibri"/>
              </a:rPr>
              <a:t> </a:t>
            </a:r>
            <a:r>
              <a:rPr sz="2200" dirty="0">
                <a:latin typeface="Calibri"/>
                <a:cs typeface="Calibri"/>
              </a:rPr>
              <a:t>by</a:t>
            </a:r>
            <a:r>
              <a:rPr sz="2200" spc="-60" dirty="0">
                <a:latin typeface="Calibri"/>
                <a:cs typeface="Calibri"/>
              </a:rPr>
              <a:t> </a:t>
            </a:r>
            <a:r>
              <a:rPr sz="2200" dirty="0">
                <a:latin typeface="Calibri"/>
                <a:cs typeface="Calibri"/>
              </a:rPr>
              <a:t>the</a:t>
            </a:r>
            <a:r>
              <a:rPr sz="2200" spc="-50" dirty="0">
                <a:latin typeface="Calibri"/>
                <a:cs typeface="Calibri"/>
              </a:rPr>
              <a:t> </a:t>
            </a:r>
            <a:r>
              <a:rPr sz="2200" dirty="0">
                <a:latin typeface="Calibri"/>
                <a:cs typeface="Calibri"/>
              </a:rPr>
              <a:t>vendor</a:t>
            </a:r>
            <a:r>
              <a:rPr sz="2200" spc="-65" dirty="0">
                <a:latin typeface="Calibri"/>
                <a:cs typeface="Calibri"/>
              </a:rPr>
              <a:t> </a:t>
            </a:r>
            <a:r>
              <a:rPr sz="2200" dirty="0">
                <a:latin typeface="Calibri"/>
                <a:cs typeface="Calibri"/>
              </a:rPr>
              <a:t>rather</a:t>
            </a:r>
            <a:r>
              <a:rPr sz="2200" spc="-65" dirty="0">
                <a:latin typeface="Calibri"/>
                <a:cs typeface="Calibri"/>
              </a:rPr>
              <a:t> </a:t>
            </a:r>
            <a:r>
              <a:rPr sz="2200" dirty="0">
                <a:latin typeface="Calibri"/>
                <a:cs typeface="Calibri"/>
              </a:rPr>
              <a:t>than</a:t>
            </a:r>
            <a:r>
              <a:rPr sz="2200" spc="-60" dirty="0">
                <a:latin typeface="Calibri"/>
                <a:cs typeface="Calibri"/>
              </a:rPr>
              <a:t> </a:t>
            </a:r>
            <a:r>
              <a:rPr sz="2200" dirty="0">
                <a:latin typeface="Calibri"/>
                <a:cs typeface="Calibri"/>
              </a:rPr>
              <a:t>where</a:t>
            </a:r>
            <a:r>
              <a:rPr sz="2200" spc="-65" dirty="0">
                <a:latin typeface="Calibri"/>
                <a:cs typeface="Calibri"/>
              </a:rPr>
              <a:t> </a:t>
            </a:r>
            <a:r>
              <a:rPr sz="2200" dirty="0">
                <a:latin typeface="Calibri"/>
                <a:cs typeface="Calibri"/>
              </a:rPr>
              <a:t>they</a:t>
            </a:r>
            <a:r>
              <a:rPr sz="2200" spc="-50" dirty="0">
                <a:latin typeface="Calibri"/>
                <a:cs typeface="Calibri"/>
              </a:rPr>
              <a:t> </a:t>
            </a:r>
            <a:r>
              <a:rPr sz="2200" dirty="0">
                <a:latin typeface="Calibri"/>
                <a:cs typeface="Calibri"/>
              </a:rPr>
              <a:t>are</a:t>
            </a:r>
            <a:r>
              <a:rPr sz="2200" spc="-65" dirty="0">
                <a:latin typeface="Calibri"/>
                <a:cs typeface="Calibri"/>
              </a:rPr>
              <a:t> </a:t>
            </a:r>
            <a:r>
              <a:rPr sz="2200" spc="-10" dirty="0">
                <a:latin typeface="Calibri"/>
                <a:cs typeface="Calibri"/>
              </a:rPr>
              <a:t>running.</a:t>
            </a:r>
            <a:endParaRPr sz="2200">
              <a:latin typeface="Calibri"/>
              <a:cs typeface="Calibri"/>
            </a:endParaRPr>
          </a:p>
          <a:p>
            <a:pPr marL="698500" lvl="1" indent="-228600">
              <a:lnSpc>
                <a:spcPts val="2365"/>
              </a:lnSpc>
              <a:buFont typeface="Arial MT"/>
              <a:buChar char="•"/>
              <a:tabLst>
                <a:tab pos="698500" algn="l"/>
              </a:tabLst>
            </a:pPr>
            <a:r>
              <a:rPr sz="2200" dirty="0">
                <a:latin typeface="Calibri"/>
                <a:cs typeface="Calibri"/>
              </a:rPr>
              <a:t>The</a:t>
            </a:r>
            <a:r>
              <a:rPr sz="2200" spc="-40" dirty="0">
                <a:latin typeface="Calibri"/>
                <a:cs typeface="Calibri"/>
              </a:rPr>
              <a:t> </a:t>
            </a:r>
            <a:r>
              <a:rPr sz="2200" dirty="0">
                <a:latin typeface="Calibri"/>
                <a:cs typeface="Calibri"/>
              </a:rPr>
              <a:t>license</a:t>
            </a:r>
            <a:r>
              <a:rPr sz="2200" spc="-40" dirty="0">
                <a:latin typeface="Calibri"/>
                <a:cs typeface="Calibri"/>
              </a:rPr>
              <a:t> </a:t>
            </a:r>
            <a:r>
              <a:rPr sz="2200" dirty="0">
                <a:latin typeface="Calibri"/>
                <a:cs typeface="Calibri"/>
              </a:rPr>
              <a:t>to</a:t>
            </a:r>
            <a:r>
              <a:rPr sz="2200" spc="-40" dirty="0">
                <a:latin typeface="Calibri"/>
                <a:cs typeface="Calibri"/>
              </a:rPr>
              <a:t> </a:t>
            </a:r>
            <a:r>
              <a:rPr sz="2200" dirty="0">
                <a:latin typeface="Calibri"/>
                <a:cs typeface="Calibri"/>
              </a:rPr>
              <a:t>the</a:t>
            </a:r>
            <a:r>
              <a:rPr sz="2200" spc="-35" dirty="0">
                <a:latin typeface="Calibri"/>
                <a:cs typeface="Calibri"/>
              </a:rPr>
              <a:t> </a:t>
            </a:r>
            <a:r>
              <a:rPr sz="2200" dirty="0">
                <a:latin typeface="Calibri"/>
                <a:cs typeface="Calibri"/>
              </a:rPr>
              <a:t>software</a:t>
            </a:r>
            <a:r>
              <a:rPr sz="2200" spc="-50" dirty="0">
                <a:latin typeface="Calibri"/>
                <a:cs typeface="Calibri"/>
              </a:rPr>
              <a:t> </a:t>
            </a:r>
            <a:r>
              <a:rPr sz="2200" dirty="0">
                <a:latin typeface="Calibri"/>
                <a:cs typeface="Calibri"/>
              </a:rPr>
              <a:t>may</a:t>
            </a:r>
            <a:r>
              <a:rPr sz="2200" spc="-40" dirty="0">
                <a:latin typeface="Calibri"/>
                <a:cs typeface="Calibri"/>
              </a:rPr>
              <a:t> </a:t>
            </a:r>
            <a:r>
              <a:rPr sz="2200" dirty="0">
                <a:latin typeface="Calibri"/>
                <a:cs typeface="Calibri"/>
              </a:rPr>
              <a:t>be</a:t>
            </a:r>
            <a:r>
              <a:rPr sz="2200" spc="-50" dirty="0">
                <a:latin typeface="Calibri"/>
                <a:cs typeface="Calibri"/>
              </a:rPr>
              <a:t> </a:t>
            </a:r>
            <a:r>
              <a:rPr sz="2200" dirty="0">
                <a:latin typeface="Calibri"/>
                <a:cs typeface="Calibri"/>
              </a:rPr>
              <a:t>subscription</a:t>
            </a:r>
            <a:r>
              <a:rPr sz="2200" spc="-50" dirty="0">
                <a:latin typeface="Calibri"/>
                <a:cs typeface="Calibri"/>
              </a:rPr>
              <a:t> </a:t>
            </a:r>
            <a:r>
              <a:rPr sz="2200" dirty="0">
                <a:latin typeface="Calibri"/>
                <a:cs typeface="Calibri"/>
              </a:rPr>
              <a:t>based</a:t>
            </a:r>
            <a:r>
              <a:rPr sz="2200" spc="-50" dirty="0">
                <a:latin typeface="Calibri"/>
                <a:cs typeface="Calibri"/>
              </a:rPr>
              <a:t> </a:t>
            </a:r>
            <a:r>
              <a:rPr sz="2200" dirty="0">
                <a:latin typeface="Calibri"/>
                <a:cs typeface="Calibri"/>
              </a:rPr>
              <a:t>or</a:t>
            </a:r>
            <a:r>
              <a:rPr sz="2200" spc="-45" dirty="0">
                <a:latin typeface="Calibri"/>
                <a:cs typeface="Calibri"/>
              </a:rPr>
              <a:t> </a:t>
            </a:r>
            <a:r>
              <a:rPr sz="2200" dirty="0">
                <a:latin typeface="Calibri"/>
                <a:cs typeface="Calibri"/>
              </a:rPr>
              <a:t>usage</a:t>
            </a:r>
            <a:r>
              <a:rPr sz="2200" spc="-35" dirty="0">
                <a:latin typeface="Calibri"/>
                <a:cs typeface="Calibri"/>
              </a:rPr>
              <a:t> </a:t>
            </a:r>
            <a:r>
              <a:rPr sz="2200" dirty="0">
                <a:latin typeface="Calibri"/>
                <a:cs typeface="Calibri"/>
              </a:rPr>
              <a:t>based.</a:t>
            </a:r>
            <a:r>
              <a:rPr sz="2200" spc="-55" dirty="0">
                <a:latin typeface="Calibri"/>
                <a:cs typeface="Calibri"/>
              </a:rPr>
              <a:t> </a:t>
            </a:r>
            <a:r>
              <a:rPr sz="2200" dirty="0">
                <a:latin typeface="Calibri"/>
                <a:cs typeface="Calibri"/>
              </a:rPr>
              <a:t>And</a:t>
            </a:r>
            <a:r>
              <a:rPr sz="2200" spc="-50" dirty="0">
                <a:latin typeface="Calibri"/>
                <a:cs typeface="Calibri"/>
              </a:rPr>
              <a:t> </a:t>
            </a:r>
            <a:r>
              <a:rPr sz="2200" dirty="0">
                <a:latin typeface="Calibri"/>
                <a:cs typeface="Calibri"/>
              </a:rPr>
              <a:t>it</a:t>
            </a:r>
            <a:r>
              <a:rPr sz="2200" spc="-50" dirty="0">
                <a:latin typeface="Calibri"/>
                <a:cs typeface="Calibri"/>
              </a:rPr>
              <a:t> </a:t>
            </a:r>
            <a:r>
              <a:rPr sz="2200" spc="-25" dirty="0">
                <a:latin typeface="Calibri"/>
                <a:cs typeface="Calibri"/>
              </a:rPr>
              <a:t>is</a:t>
            </a:r>
            <a:endParaRPr sz="2200">
              <a:latin typeface="Calibri"/>
              <a:cs typeface="Calibri"/>
            </a:endParaRPr>
          </a:p>
          <a:p>
            <a:pPr marL="698500">
              <a:lnSpc>
                <a:spcPts val="2365"/>
              </a:lnSpc>
            </a:pPr>
            <a:r>
              <a:rPr sz="2200" dirty="0"/>
              <a:t>billed</a:t>
            </a:r>
            <a:r>
              <a:rPr sz="2200" spc="-50" dirty="0"/>
              <a:t> </a:t>
            </a:r>
            <a:r>
              <a:rPr sz="2200" dirty="0"/>
              <a:t>on</a:t>
            </a:r>
            <a:r>
              <a:rPr sz="2200" spc="-40" dirty="0"/>
              <a:t> </a:t>
            </a:r>
            <a:r>
              <a:rPr sz="2200" dirty="0"/>
              <a:t>recurring</a:t>
            </a:r>
            <a:r>
              <a:rPr sz="2200" spc="-40" dirty="0"/>
              <a:t> </a:t>
            </a:r>
            <a:r>
              <a:rPr sz="2200" spc="-10" dirty="0"/>
              <a:t>basis.</a:t>
            </a:r>
            <a:endParaRPr sz="2200"/>
          </a:p>
          <a:p>
            <a:pPr marL="698500" marR="5080" lvl="1" indent="-228600">
              <a:lnSpc>
                <a:spcPct val="80000"/>
              </a:lnSpc>
              <a:spcBef>
                <a:spcPts val="515"/>
              </a:spcBef>
              <a:buFont typeface="Arial MT"/>
              <a:buChar char="•"/>
              <a:tabLst>
                <a:tab pos="698500" algn="l"/>
              </a:tabLst>
            </a:pPr>
            <a:r>
              <a:rPr sz="2200" dirty="0">
                <a:latin typeface="Calibri"/>
                <a:cs typeface="Calibri"/>
              </a:rPr>
              <a:t>SaaS</a:t>
            </a:r>
            <a:r>
              <a:rPr sz="2200" spc="-55" dirty="0">
                <a:latin typeface="Calibri"/>
                <a:cs typeface="Calibri"/>
              </a:rPr>
              <a:t> </a:t>
            </a:r>
            <a:r>
              <a:rPr sz="2200" dirty="0">
                <a:latin typeface="Calibri"/>
                <a:cs typeface="Calibri"/>
              </a:rPr>
              <a:t>applications</a:t>
            </a:r>
            <a:r>
              <a:rPr sz="2200" spc="-55" dirty="0">
                <a:latin typeface="Calibri"/>
                <a:cs typeface="Calibri"/>
              </a:rPr>
              <a:t> </a:t>
            </a:r>
            <a:r>
              <a:rPr sz="2200" dirty="0">
                <a:latin typeface="Calibri"/>
                <a:cs typeface="Calibri"/>
              </a:rPr>
              <a:t>are</a:t>
            </a:r>
            <a:r>
              <a:rPr sz="2200" spc="-55" dirty="0">
                <a:latin typeface="Calibri"/>
                <a:cs typeface="Calibri"/>
              </a:rPr>
              <a:t> </a:t>
            </a:r>
            <a:r>
              <a:rPr sz="2200" dirty="0">
                <a:latin typeface="Calibri"/>
                <a:cs typeface="Calibri"/>
              </a:rPr>
              <a:t>cost</a:t>
            </a:r>
            <a:r>
              <a:rPr sz="2200" spc="-55" dirty="0">
                <a:latin typeface="Calibri"/>
                <a:cs typeface="Calibri"/>
              </a:rPr>
              <a:t> </a:t>
            </a:r>
            <a:r>
              <a:rPr sz="2200" spc="-10" dirty="0">
                <a:latin typeface="Calibri"/>
                <a:cs typeface="Calibri"/>
              </a:rPr>
              <a:t>effective</a:t>
            </a:r>
            <a:r>
              <a:rPr sz="2200" spc="-20" dirty="0">
                <a:latin typeface="Calibri"/>
                <a:cs typeface="Calibri"/>
              </a:rPr>
              <a:t> </a:t>
            </a:r>
            <a:r>
              <a:rPr sz="2200" dirty="0">
                <a:latin typeface="Calibri"/>
                <a:cs typeface="Calibri"/>
              </a:rPr>
              <a:t>since</a:t>
            </a:r>
            <a:r>
              <a:rPr sz="2200" spc="-55" dirty="0">
                <a:latin typeface="Calibri"/>
                <a:cs typeface="Calibri"/>
              </a:rPr>
              <a:t> </a:t>
            </a:r>
            <a:r>
              <a:rPr sz="2200" dirty="0">
                <a:latin typeface="Calibri"/>
                <a:cs typeface="Calibri"/>
              </a:rPr>
              <a:t>they</a:t>
            </a:r>
            <a:r>
              <a:rPr sz="2200" spc="-45" dirty="0">
                <a:latin typeface="Calibri"/>
                <a:cs typeface="Calibri"/>
              </a:rPr>
              <a:t> </a:t>
            </a:r>
            <a:r>
              <a:rPr sz="2200" dirty="0">
                <a:latin typeface="Calibri"/>
                <a:cs typeface="Calibri"/>
              </a:rPr>
              <a:t>do</a:t>
            </a:r>
            <a:r>
              <a:rPr sz="2200" spc="-45" dirty="0">
                <a:latin typeface="Calibri"/>
                <a:cs typeface="Calibri"/>
              </a:rPr>
              <a:t> </a:t>
            </a:r>
            <a:r>
              <a:rPr sz="2200" dirty="0">
                <a:latin typeface="Calibri"/>
                <a:cs typeface="Calibri"/>
              </a:rPr>
              <a:t>not</a:t>
            </a:r>
            <a:r>
              <a:rPr sz="2200" spc="-45" dirty="0">
                <a:latin typeface="Calibri"/>
                <a:cs typeface="Calibri"/>
              </a:rPr>
              <a:t> </a:t>
            </a:r>
            <a:r>
              <a:rPr sz="2200" dirty="0">
                <a:latin typeface="Calibri"/>
                <a:cs typeface="Calibri"/>
              </a:rPr>
              <a:t>require</a:t>
            </a:r>
            <a:r>
              <a:rPr sz="2200" spc="-70" dirty="0">
                <a:latin typeface="Calibri"/>
                <a:cs typeface="Calibri"/>
              </a:rPr>
              <a:t> </a:t>
            </a:r>
            <a:r>
              <a:rPr sz="2200" dirty="0">
                <a:latin typeface="Calibri"/>
                <a:cs typeface="Calibri"/>
              </a:rPr>
              <a:t>any</a:t>
            </a:r>
            <a:r>
              <a:rPr sz="2200" spc="-50" dirty="0">
                <a:latin typeface="Calibri"/>
                <a:cs typeface="Calibri"/>
              </a:rPr>
              <a:t> </a:t>
            </a:r>
            <a:r>
              <a:rPr sz="2200" spc="-10" dirty="0">
                <a:latin typeface="Calibri"/>
                <a:cs typeface="Calibri"/>
              </a:rPr>
              <a:t>maintenance</a:t>
            </a:r>
            <a:r>
              <a:rPr sz="2200" spc="-45" dirty="0">
                <a:latin typeface="Calibri"/>
                <a:cs typeface="Calibri"/>
              </a:rPr>
              <a:t> </a:t>
            </a:r>
            <a:r>
              <a:rPr sz="2200" dirty="0">
                <a:latin typeface="Calibri"/>
                <a:cs typeface="Calibri"/>
              </a:rPr>
              <a:t>at</a:t>
            </a:r>
            <a:r>
              <a:rPr sz="2200" spc="-50" dirty="0">
                <a:latin typeface="Calibri"/>
                <a:cs typeface="Calibri"/>
              </a:rPr>
              <a:t> </a:t>
            </a:r>
            <a:r>
              <a:rPr sz="2200" spc="-25" dirty="0">
                <a:latin typeface="Calibri"/>
                <a:cs typeface="Calibri"/>
              </a:rPr>
              <a:t>end </a:t>
            </a:r>
            <a:r>
              <a:rPr sz="2200" dirty="0">
                <a:latin typeface="Calibri"/>
                <a:cs typeface="Calibri"/>
              </a:rPr>
              <a:t>user</a:t>
            </a:r>
            <a:r>
              <a:rPr sz="2200" spc="-30" dirty="0">
                <a:latin typeface="Calibri"/>
                <a:cs typeface="Calibri"/>
              </a:rPr>
              <a:t> </a:t>
            </a:r>
            <a:r>
              <a:rPr sz="2200" spc="-10" dirty="0">
                <a:latin typeface="Calibri"/>
                <a:cs typeface="Calibri"/>
              </a:rPr>
              <a:t>side.</a:t>
            </a:r>
            <a:endParaRPr sz="2200">
              <a:latin typeface="Calibri"/>
              <a:cs typeface="Calibri"/>
            </a:endParaRPr>
          </a:p>
          <a:p>
            <a:pPr marL="698500" lvl="1" indent="-228600">
              <a:lnSpc>
                <a:spcPts val="2590"/>
              </a:lnSpc>
              <a:buFont typeface="Arial MT"/>
              <a:buChar char="•"/>
              <a:tabLst>
                <a:tab pos="698500" algn="l"/>
              </a:tabLst>
            </a:pPr>
            <a:r>
              <a:rPr sz="2200" dirty="0">
                <a:latin typeface="Calibri"/>
                <a:cs typeface="Calibri"/>
              </a:rPr>
              <a:t>They</a:t>
            </a:r>
            <a:r>
              <a:rPr sz="2200" spc="-35" dirty="0">
                <a:latin typeface="Calibri"/>
                <a:cs typeface="Calibri"/>
              </a:rPr>
              <a:t> </a:t>
            </a:r>
            <a:r>
              <a:rPr sz="2200" dirty="0">
                <a:latin typeface="Calibri"/>
                <a:cs typeface="Calibri"/>
              </a:rPr>
              <a:t>are</a:t>
            </a:r>
            <a:r>
              <a:rPr sz="2200" spc="-45" dirty="0">
                <a:latin typeface="Calibri"/>
                <a:cs typeface="Calibri"/>
              </a:rPr>
              <a:t> </a:t>
            </a:r>
            <a:r>
              <a:rPr sz="2200" dirty="0">
                <a:latin typeface="Calibri"/>
                <a:cs typeface="Calibri"/>
              </a:rPr>
              <a:t>available</a:t>
            </a:r>
            <a:r>
              <a:rPr sz="2200" spc="-75" dirty="0">
                <a:latin typeface="Calibri"/>
                <a:cs typeface="Calibri"/>
              </a:rPr>
              <a:t> </a:t>
            </a:r>
            <a:r>
              <a:rPr sz="2200" dirty="0">
                <a:latin typeface="Calibri"/>
                <a:cs typeface="Calibri"/>
              </a:rPr>
              <a:t>on</a:t>
            </a:r>
            <a:r>
              <a:rPr sz="2200" spc="-45" dirty="0">
                <a:latin typeface="Calibri"/>
                <a:cs typeface="Calibri"/>
              </a:rPr>
              <a:t> </a:t>
            </a:r>
            <a:r>
              <a:rPr sz="2200" spc="-10" dirty="0">
                <a:latin typeface="Calibri"/>
                <a:cs typeface="Calibri"/>
              </a:rPr>
              <a:t>demand.</a:t>
            </a:r>
            <a:endParaRPr sz="2200">
              <a:latin typeface="Calibri"/>
              <a:cs typeface="Calibri"/>
            </a:endParaRPr>
          </a:p>
          <a:p>
            <a:pPr marL="698500" lvl="1" indent="-228600">
              <a:lnSpc>
                <a:spcPts val="2615"/>
              </a:lnSpc>
              <a:buFont typeface="Arial MT"/>
              <a:buChar char="•"/>
              <a:tabLst>
                <a:tab pos="698500" algn="l"/>
              </a:tabLst>
            </a:pPr>
            <a:r>
              <a:rPr sz="2200" dirty="0">
                <a:latin typeface="Calibri"/>
                <a:cs typeface="Calibri"/>
              </a:rPr>
              <a:t>They</a:t>
            </a:r>
            <a:r>
              <a:rPr sz="2200" spc="-15" dirty="0">
                <a:latin typeface="Calibri"/>
                <a:cs typeface="Calibri"/>
              </a:rPr>
              <a:t> </a:t>
            </a:r>
            <a:r>
              <a:rPr sz="2200" dirty="0">
                <a:latin typeface="Calibri"/>
                <a:cs typeface="Calibri"/>
              </a:rPr>
              <a:t>can</a:t>
            </a:r>
            <a:r>
              <a:rPr sz="2200" spc="-30" dirty="0">
                <a:latin typeface="Calibri"/>
                <a:cs typeface="Calibri"/>
              </a:rPr>
              <a:t> </a:t>
            </a:r>
            <a:r>
              <a:rPr sz="2200" dirty="0">
                <a:latin typeface="Calibri"/>
                <a:cs typeface="Calibri"/>
              </a:rPr>
              <a:t>be</a:t>
            </a:r>
            <a:r>
              <a:rPr sz="2200" spc="-25" dirty="0">
                <a:latin typeface="Calibri"/>
                <a:cs typeface="Calibri"/>
              </a:rPr>
              <a:t> </a:t>
            </a:r>
            <a:r>
              <a:rPr sz="2200" dirty="0">
                <a:latin typeface="Calibri"/>
                <a:cs typeface="Calibri"/>
              </a:rPr>
              <a:t>scaled</a:t>
            </a:r>
            <a:r>
              <a:rPr sz="2200" spc="-40" dirty="0">
                <a:latin typeface="Calibri"/>
                <a:cs typeface="Calibri"/>
              </a:rPr>
              <a:t> </a:t>
            </a:r>
            <a:r>
              <a:rPr sz="2200" dirty="0">
                <a:latin typeface="Calibri"/>
                <a:cs typeface="Calibri"/>
              </a:rPr>
              <a:t>up</a:t>
            </a:r>
            <a:r>
              <a:rPr sz="2200" spc="-30" dirty="0">
                <a:latin typeface="Calibri"/>
                <a:cs typeface="Calibri"/>
              </a:rPr>
              <a:t> </a:t>
            </a:r>
            <a:r>
              <a:rPr sz="2200" dirty="0">
                <a:latin typeface="Calibri"/>
                <a:cs typeface="Calibri"/>
              </a:rPr>
              <a:t>or</a:t>
            </a:r>
            <a:r>
              <a:rPr sz="2200" spc="-30" dirty="0">
                <a:latin typeface="Calibri"/>
                <a:cs typeface="Calibri"/>
              </a:rPr>
              <a:t> </a:t>
            </a:r>
            <a:r>
              <a:rPr sz="2200" dirty="0">
                <a:latin typeface="Calibri"/>
                <a:cs typeface="Calibri"/>
              </a:rPr>
              <a:t>down</a:t>
            </a:r>
            <a:r>
              <a:rPr sz="2200" spc="-30" dirty="0">
                <a:latin typeface="Calibri"/>
                <a:cs typeface="Calibri"/>
              </a:rPr>
              <a:t> </a:t>
            </a:r>
            <a:r>
              <a:rPr sz="2200" dirty="0">
                <a:latin typeface="Calibri"/>
                <a:cs typeface="Calibri"/>
              </a:rPr>
              <a:t>on</a:t>
            </a:r>
            <a:r>
              <a:rPr sz="2200" spc="-35" dirty="0">
                <a:latin typeface="Calibri"/>
                <a:cs typeface="Calibri"/>
              </a:rPr>
              <a:t> </a:t>
            </a:r>
            <a:r>
              <a:rPr sz="2200" spc="-10" dirty="0">
                <a:latin typeface="Calibri"/>
                <a:cs typeface="Calibri"/>
              </a:rPr>
              <a:t>demand.</a:t>
            </a:r>
            <a:endParaRPr sz="2200">
              <a:latin typeface="Calibri"/>
              <a:cs typeface="Calibri"/>
            </a:endParaRPr>
          </a:p>
          <a:p>
            <a:pPr marL="698500" lvl="1" indent="-228600">
              <a:lnSpc>
                <a:spcPts val="2610"/>
              </a:lnSpc>
              <a:buFont typeface="Arial MT"/>
              <a:buChar char="•"/>
              <a:tabLst>
                <a:tab pos="698500" algn="l"/>
              </a:tabLst>
            </a:pPr>
            <a:r>
              <a:rPr sz="2200" dirty="0">
                <a:latin typeface="Calibri"/>
                <a:cs typeface="Calibri"/>
              </a:rPr>
              <a:t>They</a:t>
            </a:r>
            <a:r>
              <a:rPr sz="2200" spc="-20" dirty="0">
                <a:latin typeface="Calibri"/>
                <a:cs typeface="Calibri"/>
              </a:rPr>
              <a:t> </a:t>
            </a:r>
            <a:r>
              <a:rPr sz="2200" dirty="0">
                <a:latin typeface="Calibri"/>
                <a:cs typeface="Calibri"/>
              </a:rPr>
              <a:t>are</a:t>
            </a:r>
            <a:r>
              <a:rPr sz="2200" spc="-40" dirty="0">
                <a:latin typeface="Calibri"/>
                <a:cs typeface="Calibri"/>
              </a:rPr>
              <a:t> </a:t>
            </a:r>
            <a:r>
              <a:rPr sz="2200" spc="-10" dirty="0">
                <a:latin typeface="Calibri"/>
                <a:cs typeface="Calibri"/>
              </a:rPr>
              <a:t>automatically</a:t>
            </a:r>
            <a:r>
              <a:rPr sz="2200" spc="-30" dirty="0">
                <a:latin typeface="Calibri"/>
                <a:cs typeface="Calibri"/>
              </a:rPr>
              <a:t> </a:t>
            </a:r>
            <a:r>
              <a:rPr sz="2200" dirty="0">
                <a:latin typeface="Calibri"/>
                <a:cs typeface="Calibri"/>
              </a:rPr>
              <a:t>upgraded</a:t>
            </a:r>
            <a:r>
              <a:rPr sz="2200" spc="-40" dirty="0">
                <a:latin typeface="Calibri"/>
                <a:cs typeface="Calibri"/>
              </a:rPr>
              <a:t> </a:t>
            </a:r>
            <a:r>
              <a:rPr sz="2200" dirty="0">
                <a:latin typeface="Calibri"/>
                <a:cs typeface="Calibri"/>
              </a:rPr>
              <a:t>and</a:t>
            </a:r>
            <a:r>
              <a:rPr sz="2200" spc="-35" dirty="0">
                <a:latin typeface="Calibri"/>
                <a:cs typeface="Calibri"/>
              </a:rPr>
              <a:t> </a:t>
            </a:r>
            <a:r>
              <a:rPr sz="2200" spc="-10" dirty="0">
                <a:latin typeface="Calibri"/>
                <a:cs typeface="Calibri"/>
              </a:rPr>
              <a:t>updated.</a:t>
            </a:r>
            <a:endParaRPr sz="2200">
              <a:latin typeface="Calibri"/>
              <a:cs typeface="Calibri"/>
            </a:endParaRPr>
          </a:p>
          <a:p>
            <a:pPr marL="698500" marR="220979" lvl="1" indent="-228600">
              <a:lnSpc>
                <a:spcPct val="80000"/>
              </a:lnSpc>
              <a:spcBef>
                <a:spcPts val="509"/>
              </a:spcBef>
              <a:buFont typeface="Arial MT"/>
              <a:buChar char="•"/>
              <a:tabLst>
                <a:tab pos="698500" algn="l"/>
              </a:tabLst>
            </a:pPr>
            <a:r>
              <a:rPr sz="2200" dirty="0">
                <a:latin typeface="Calibri"/>
                <a:cs typeface="Calibri"/>
              </a:rPr>
              <a:t>SaaS</a:t>
            </a:r>
            <a:r>
              <a:rPr sz="2200" spc="-70" dirty="0">
                <a:latin typeface="Calibri"/>
                <a:cs typeface="Calibri"/>
              </a:rPr>
              <a:t> </a:t>
            </a:r>
            <a:r>
              <a:rPr sz="2200" spc="-10" dirty="0">
                <a:latin typeface="Calibri"/>
                <a:cs typeface="Calibri"/>
              </a:rPr>
              <a:t>offers</a:t>
            </a:r>
            <a:r>
              <a:rPr sz="2200" spc="-40" dirty="0">
                <a:latin typeface="Calibri"/>
                <a:cs typeface="Calibri"/>
              </a:rPr>
              <a:t> </a:t>
            </a:r>
            <a:r>
              <a:rPr sz="2200" dirty="0">
                <a:latin typeface="Calibri"/>
                <a:cs typeface="Calibri"/>
              </a:rPr>
              <a:t>share</a:t>
            </a:r>
            <a:r>
              <a:rPr sz="2200" spc="-70" dirty="0">
                <a:latin typeface="Calibri"/>
                <a:cs typeface="Calibri"/>
              </a:rPr>
              <a:t> </a:t>
            </a:r>
            <a:r>
              <a:rPr sz="2200" dirty="0">
                <a:latin typeface="Calibri"/>
                <a:cs typeface="Calibri"/>
              </a:rPr>
              <a:t>data</a:t>
            </a:r>
            <a:r>
              <a:rPr sz="2200" spc="-65" dirty="0">
                <a:latin typeface="Calibri"/>
                <a:cs typeface="Calibri"/>
              </a:rPr>
              <a:t> </a:t>
            </a:r>
            <a:r>
              <a:rPr sz="2200" dirty="0">
                <a:latin typeface="Calibri"/>
                <a:cs typeface="Calibri"/>
              </a:rPr>
              <a:t>model.</a:t>
            </a:r>
            <a:r>
              <a:rPr sz="2200" spc="-60" dirty="0">
                <a:latin typeface="Calibri"/>
                <a:cs typeface="Calibri"/>
              </a:rPr>
              <a:t> </a:t>
            </a:r>
            <a:r>
              <a:rPr sz="2200" spc="-10" dirty="0">
                <a:latin typeface="Calibri"/>
                <a:cs typeface="Calibri"/>
              </a:rPr>
              <a:t>Therefore,</a:t>
            </a:r>
            <a:r>
              <a:rPr sz="2200" spc="-50" dirty="0">
                <a:latin typeface="Calibri"/>
                <a:cs typeface="Calibri"/>
              </a:rPr>
              <a:t> </a:t>
            </a:r>
            <a:r>
              <a:rPr sz="2200" dirty="0">
                <a:latin typeface="Calibri"/>
                <a:cs typeface="Calibri"/>
              </a:rPr>
              <a:t>multiple</a:t>
            </a:r>
            <a:r>
              <a:rPr sz="2200" spc="-65" dirty="0">
                <a:latin typeface="Calibri"/>
                <a:cs typeface="Calibri"/>
              </a:rPr>
              <a:t> </a:t>
            </a:r>
            <a:r>
              <a:rPr sz="2200" dirty="0">
                <a:latin typeface="Calibri"/>
                <a:cs typeface="Calibri"/>
              </a:rPr>
              <a:t>users</a:t>
            </a:r>
            <a:r>
              <a:rPr sz="2200" spc="-60" dirty="0">
                <a:latin typeface="Calibri"/>
                <a:cs typeface="Calibri"/>
              </a:rPr>
              <a:t> </a:t>
            </a:r>
            <a:r>
              <a:rPr sz="2200" dirty="0">
                <a:latin typeface="Calibri"/>
                <a:cs typeface="Calibri"/>
              </a:rPr>
              <a:t>can</a:t>
            </a:r>
            <a:r>
              <a:rPr sz="2200" spc="-65" dirty="0">
                <a:latin typeface="Calibri"/>
                <a:cs typeface="Calibri"/>
              </a:rPr>
              <a:t> </a:t>
            </a:r>
            <a:r>
              <a:rPr sz="2200" dirty="0">
                <a:latin typeface="Calibri"/>
                <a:cs typeface="Calibri"/>
              </a:rPr>
              <a:t>share</a:t>
            </a:r>
            <a:r>
              <a:rPr sz="2200" spc="-65" dirty="0">
                <a:latin typeface="Calibri"/>
                <a:cs typeface="Calibri"/>
              </a:rPr>
              <a:t> </a:t>
            </a:r>
            <a:r>
              <a:rPr sz="2200" dirty="0">
                <a:latin typeface="Calibri"/>
                <a:cs typeface="Calibri"/>
              </a:rPr>
              <a:t>single</a:t>
            </a:r>
            <a:r>
              <a:rPr sz="2200" spc="-65" dirty="0">
                <a:latin typeface="Calibri"/>
                <a:cs typeface="Calibri"/>
              </a:rPr>
              <a:t> </a:t>
            </a:r>
            <a:r>
              <a:rPr sz="2200" dirty="0">
                <a:latin typeface="Calibri"/>
                <a:cs typeface="Calibri"/>
              </a:rPr>
              <a:t>instance</a:t>
            </a:r>
            <a:r>
              <a:rPr sz="2200" spc="-70" dirty="0">
                <a:latin typeface="Calibri"/>
                <a:cs typeface="Calibri"/>
              </a:rPr>
              <a:t> </a:t>
            </a:r>
            <a:r>
              <a:rPr sz="2200" spc="-25" dirty="0">
                <a:latin typeface="Calibri"/>
                <a:cs typeface="Calibri"/>
              </a:rPr>
              <a:t>of </a:t>
            </a:r>
            <a:r>
              <a:rPr sz="2200" spc="-10" dirty="0">
                <a:latin typeface="Calibri"/>
                <a:cs typeface="Calibri"/>
              </a:rPr>
              <a:t>infrastructure.</a:t>
            </a:r>
            <a:r>
              <a:rPr sz="2200" spc="-60" dirty="0">
                <a:latin typeface="Calibri"/>
                <a:cs typeface="Calibri"/>
              </a:rPr>
              <a:t> </a:t>
            </a:r>
            <a:r>
              <a:rPr sz="2200" dirty="0">
                <a:latin typeface="Calibri"/>
                <a:cs typeface="Calibri"/>
              </a:rPr>
              <a:t>It</a:t>
            </a:r>
            <a:r>
              <a:rPr sz="2200" spc="-35" dirty="0">
                <a:latin typeface="Calibri"/>
                <a:cs typeface="Calibri"/>
              </a:rPr>
              <a:t> </a:t>
            </a:r>
            <a:r>
              <a:rPr sz="2200" dirty="0">
                <a:latin typeface="Calibri"/>
                <a:cs typeface="Calibri"/>
              </a:rPr>
              <a:t>is</a:t>
            </a:r>
            <a:r>
              <a:rPr sz="2200" spc="-35" dirty="0">
                <a:latin typeface="Calibri"/>
                <a:cs typeface="Calibri"/>
              </a:rPr>
              <a:t> </a:t>
            </a:r>
            <a:r>
              <a:rPr sz="2200" dirty="0">
                <a:latin typeface="Calibri"/>
                <a:cs typeface="Calibri"/>
              </a:rPr>
              <a:t>not</a:t>
            </a:r>
            <a:r>
              <a:rPr sz="2200" spc="-35" dirty="0">
                <a:latin typeface="Calibri"/>
                <a:cs typeface="Calibri"/>
              </a:rPr>
              <a:t> </a:t>
            </a:r>
            <a:r>
              <a:rPr sz="2200" dirty="0">
                <a:latin typeface="Calibri"/>
                <a:cs typeface="Calibri"/>
              </a:rPr>
              <a:t>required</a:t>
            </a:r>
            <a:r>
              <a:rPr sz="2200" spc="-40" dirty="0">
                <a:latin typeface="Calibri"/>
                <a:cs typeface="Calibri"/>
              </a:rPr>
              <a:t> </a:t>
            </a:r>
            <a:r>
              <a:rPr sz="2200" dirty="0">
                <a:latin typeface="Calibri"/>
                <a:cs typeface="Calibri"/>
              </a:rPr>
              <a:t>to</a:t>
            </a:r>
            <a:r>
              <a:rPr sz="2200" spc="-30" dirty="0">
                <a:latin typeface="Calibri"/>
                <a:cs typeface="Calibri"/>
              </a:rPr>
              <a:t> </a:t>
            </a:r>
            <a:r>
              <a:rPr sz="2200" dirty="0">
                <a:latin typeface="Calibri"/>
                <a:cs typeface="Calibri"/>
              </a:rPr>
              <a:t>hard</a:t>
            </a:r>
            <a:r>
              <a:rPr sz="2200" spc="-50" dirty="0">
                <a:latin typeface="Calibri"/>
                <a:cs typeface="Calibri"/>
              </a:rPr>
              <a:t> </a:t>
            </a:r>
            <a:r>
              <a:rPr sz="2200" dirty="0">
                <a:latin typeface="Calibri"/>
                <a:cs typeface="Calibri"/>
              </a:rPr>
              <a:t>code</a:t>
            </a:r>
            <a:r>
              <a:rPr sz="2200" spc="-40" dirty="0">
                <a:latin typeface="Calibri"/>
                <a:cs typeface="Calibri"/>
              </a:rPr>
              <a:t> </a:t>
            </a:r>
            <a:r>
              <a:rPr sz="2200" dirty="0">
                <a:latin typeface="Calibri"/>
                <a:cs typeface="Calibri"/>
              </a:rPr>
              <a:t>the</a:t>
            </a:r>
            <a:r>
              <a:rPr sz="2200" spc="-15" dirty="0">
                <a:latin typeface="Calibri"/>
                <a:cs typeface="Calibri"/>
              </a:rPr>
              <a:t> </a:t>
            </a:r>
            <a:r>
              <a:rPr sz="2200" dirty="0">
                <a:latin typeface="Calibri"/>
                <a:cs typeface="Calibri"/>
              </a:rPr>
              <a:t>functionality</a:t>
            </a:r>
            <a:r>
              <a:rPr sz="2200" spc="-45" dirty="0">
                <a:latin typeface="Calibri"/>
                <a:cs typeface="Calibri"/>
              </a:rPr>
              <a:t> </a:t>
            </a:r>
            <a:r>
              <a:rPr sz="2200" dirty="0">
                <a:latin typeface="Calibri"/>
                <a:cs typeface="Calibri"/>
              </a:rPr>
              <a:t>for</a:t>
            </a:r>
            <a:r>
              <a:rPr sz="2200" spc="-25" dirty="0">
                <a:latin typeface="Calibri"/>
                <a:cs typeface="Calibri"/>
              </a:rPr>
              <a:t> </a:t>
            </a:r>
            <a:r>
              <a:rPr sz="2200" dirty="0">
                <a:latin typeface="Calibri"/>
                <a:cs typeface="Calibri"/>
              </a:rPr>
              <a:t>individual</a:t>
            </a:r>
            <a:r>
              <a:rPr sz="2200" spc="-45" dirty="0">
                <a:latin typeface="Calibri"/>
                <a:cs typeface="Calibri"/>
              </a:rPr>
              <a:t> </a:t>
            </a:r>
            <a:r>
              <a:rPr sz="2200" spc="-10" dirty="0">
                <a:latin typeface="Calibri"/>
                <a:cs typeface="Calibri"/>
              </a:rPr>
              <a:t>users.</a:t>
            </a:r>
            <a:endParaRPr sz="2200">
              <a:latin typeface="Calibri"/>
              <a:cs typeface="Calibri"/>
            </a:endParaRPr>
          </a:p>
          <a:p>
            <a:pPr marL="698500" lvl="1" indent="-228600">
              <a:lnSpc>
                <a:spcPts val="2615"/>
              </a:lnSpc>
              <a:buFont typeface="Arial MT"/>
              <a:buChar char="•"/>
              <a:tabLst>
                <a:tab pos="698500" algn="l"/>
              </a:tabLst>
            </a:pPr>
            <a:r>
              <a:rPr sz="2200" dirty="0">
                <a:latin typeface="Calibri"/>
                <a:cs typeface="Calibri"/>
              </a:rPr>
              <a:t>All</a:t>
            </a:r>
            <a:r>
              <a:rPr sz="2200" spc="-40" dirty="0">
                <a:latin typeface="Calibri"/>
                <a:cs typeface="Calibri"/>
              </a:rPr>
              <a:t> </a:t>
            </a:r>
            <a:r>
              <a:rPr sz="2200" dirty="0">
                <a:latin typeface="Calibri"/>
                <a:cs typeface="Calibri"/>
              </a:rPr>
              <a:t>users</a:t>
            </a:r>
            <a:r>
              <a:rPr sz="2200" spc="-20" dirty="0">
                <a:latin typeface="Calibri"/>
                <a:cs typeface="Calibri"/>
              </a:rPr>
              <a:t> </a:t>
            </a:r>
            <a:r>
              <a:rPr sz="2200" dirty="0">
                <a:latin typeface="Calibri"/>
                <a:cs typeface="Calibri"/>
              </a:rPr>
              <a:t>are</a:t>
            </a:r>
            <a:r>
              <a:rPr sz="2200" spc="-35" dirty="0">
                <a:latin typeface="Calibri"/>
                <a:cs typeface="Calibri"/>
              </a:rPr>
              <a:t> </a:t>
            </a:r>
            <a:r>
              <a:rPr sz="2200" dirty="0">
                <a:latin typeface="Calibri"/>
                <a:cs typeface="Calibri"/>
              </a:rPr>
              <a:t>running</a:t>
            </a:r>
            <a:r>
              <a:rPr sz="2200" spc="-50" dirty="0">
                <a:latin typeface="Calibri"/>
                <a:cs typeface="Calibri"/>
              </a:rPr>
              <a:t> </a:t>
            </a:r>
            <a:r>
              <a:rPr sz="2200" dirty="0">
                <a:latin typeface="Calibri"/>
                <a:cs typeface="Calibri"/>
              </a:rPr>
              <a:t>same</a:t>
            </a:r>
            <a:r>
              <a:rPr sz="2200" spc="-15" dirty="0">
                <a:latin typeface="Calibri"/>
                <a:cs typeface="Calibri"/>
              </a:rPr>
              <a:t> </a:t>
            </a:r>
            <a:r>
              <a:rPr sz="2200" spc="-10" dirty="0">
                <a:latin typeface="Calibri"/>
                <a:cs typeface="Calibri"/>
              </a:rPr>
              <a:t>version</a:t>
            </a:r>
            <a:r>
              <a:rPr sz="2200" spc="-50" dirty="0">
                <a:latin typeface="Calibri"/>
                <a:cs typeface="Calibri"/>
              </a:rPr>
              <a:t> </a:t>
            </a:r>
            <a:r>
              <a:rPr sz="2200" dirty="0">
                <a:latin typeface="Calibri"/>
                <a:cs typeface="Calibri"/>
              </a:rPr>
              <a:t>of</a:t>
            </a:r>
            <a:r>
              <a:rPr sz="2200" spc="-20" dirty="0">
                <a:latin typeface="Calibri"/>
                <a:cs typeface="Calibri"/>
              </a:rPr>
              <a:t> </a:t>
            </a:r>
            <a:r>
              <a:rPr sz="2200" dirty="0">
                <a:latin typeface="Calibri"/>
                <a:cs typeface="Calibri"/>
              </a:rPr>
              <a:t>the</a:t>
            </a:r>
            <a:r>
              <a:rPr sz="2200" spc="-20" dirty="0">
                <a:latin typeface="Calibri"/>
                <a:cs typeface="Calibri"/>
              </a:rPr>
              <a:t> </a:t>
            </a:r>
            <a:r>
              <a:rPr sz="2200" spc="-10" dirty="0">
                <a:latin typeface="Calibri"/>
                <a:cs typeface="Calibri"/>
              </a:rPr>
              <a:t>software.</a:t>
            </a:r>
            <a:endParaRPr sz="22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37</a:t>
            </a:fld>
            <a:endParaRPr spc="-25" dirty="0"/>
          </a:p>
        </p:txBody>
      </p:sp>
      <p:sp>
        <p:nvSpPr>
          <p:cNvPr id="2" name="object 2"/>
          <p:cNvSpPr txBox="1">
            <a:spLocks noGrp="1"/>
          </p:cNvSpPr>
          <p:nvPr>
            <p:ph type="title"/>
          </p:nvPr>
        </p:nvSpPr>
        <p:spPr>
          <a:xfrm>
            <a:off x="916939" y="309117"/>
            <a:ext cx="1687195" cy="635000"/>
          </a:xfrm>
          <a:prstGeom prst="rect">
            <a:avLst/>
          </a:prstGeom>
        </p:spPr>
        <p:txBody>
          <a:bodyPr vert="horz" wrap="square" lIns="0" tIns="12065" rIns="0" bIns="0" rtlCol="0">
            <a:spAutoFit/>
          </a:bodyPr>
          <a:lstStyle/>
          <a:p>
            <a:pPr marL="12700">
              <a:lnSpc>
                <a:spcPct val="100000"/>
              </a:lnSpc>
              <a:spcBef>
                <a:spcPts val="95"/>
              </a:spcBef>
            </a:pPr>
            <a:r>
              <a:rPr sz="4000" spc="-10" dirty="0"/>
              <a:t>Benefits</a:t>
            </a:r>
            <a:endParaRPr sz="4000"/>
          </a:p>
        </p:txBody>
      </p:sp>
      <p:sp>
        <p:nvSpPr>
          <p:cNvPr id="3" name="object 3"/>
          <p:cNvSpPr txBox="1"/>
          <p:nvPr/>
        </p:nvSpPr>
        <p:spPr>
          <a:xfrm>
            <a:off x="916939" y="1159509"/>
            <a:ext cx="10490835" cy="5015865"/>
          </a:xfrm>
          <a:prstGeom prst="rect">
            <a:avLst/>
          </a:prstGeom>
        </p:spPr>
        <p:txBody>
          <a:bodyPr vert="horz" wrap="square" lIns="0" tIns="13335" rIns="0" bIns="0" rtlCol="0">
            <a:spAutoFit/>
          </a:bodyPr>
          <a:lstStyle/>
          <a:p>
            <a:pPr marL="241300" indent="-228600">
              <a:lnSpc>
                <a:spcPts val="3115"/>
              </a:lnSpc>
              <a:spcBef>
                <a:spcPts val="105"/>
              </a:spcBef>
              <a:buFont typeface="Arial MT"/>
              <a:buChar char="•"/>
              <a:tabLst>
                <a:tab pos="241300" algn="l"/>
              </a:tabLst>
            </a:pPr>
            <a:r>
              <a:rPr sz="2600" dirty="0">
                <a:latin typeface="Calibri"/>
                <a:cs typeface="Calibri"/>
              </a:rPr>
              <a:t>Modest</a:t>
            </a:r>
            <a:r>
              <a:rPr sz="2600" spc="-105" dirty="0">
                <a:latin typeface="Calibri"/>
                <a:cs typeface="Calibri"/>
              </a:rPr>
              <a:t> </a:t>
            </a:r>
            <a:r>
              <a:rPr sz="2600" dirty="0">
                <a:latin typeface="Calibri"/>
                <a:cs typeface="Calibri"/>
              </a:rPr>
              <a:t>Software</a:t>
            </a:r>
            <a:r>
              <a:rPr sz="2600" spc="-100" dirty="0">
                <a:latin typeface="Calibri"/>
                <a:cs typeface="Calibri"/>
              </a:rPr>
              <a:t> </a:t>
            </a:r>
            <a:r>
              <a:rPr sz="2600" spc="-10" dirty="0">
                <a:latin typeface="Calibri"/>
                <a:cs typeface="Calibri"/>
              </a:rPr>
              <a:t>Tools</a:t>
            </a:r>
            <a:endParaRPr sz="2600">
              <a:latin typeface="Calibri"/>
              <a:cs typeface="Calibri"/>
            </a:endParaRPr>
          </a:p>
          <a:p>
            <a:pPr marL="698500" marR="13335" lvl="1" indent="-228600">
              <a:lnSpc>
                <a:spcPct val="80000"/>
              </a:lnSpc>
              <a:spcBef>
                <a:spcPts val="525"/>
              </a:spcBef>
              <a:buFont typeface="Arial MT"/>
              <a:buChar char="•"/>
              <a:tabLst>
                <a:tab pos="698500" algn="l"/>
              </a:tabLst>
            </a:pPr>
            <a:r>
              <a:rPr sz="2200" dirty="0">
                <a:latin typeface="Calibri"/>
                <a:cs typeface="Calibri"/>
              </a:rPr>
              <a:t>The</a:t>
            </a:r>
            <a:r>
              <a:rPr sz="2200" spc="-45" dirty="0">
                <a:latin typeface="Calibri"/>
                <a:cs typeface="Calibri"/>
              </a:rPr>
              <a:t> </a:t>
            </a:r>
            <a:r>
              <a:rPr sz="2200" dirty="0">
                <a:latin typeface="Calibri"/>
                <a:cs typeface="Calibri"/>
              </a:rPr>
              <a:t>SaaS</a:t>
            </a:r>
            <a:r>
              <a:rPr sz="2200" spc="-60" dirty="0">
                <a:latin typeface="Calibri"/>
                <a:cs typeface="Calibri"/>
              </a:rPr>
              <a:t> </a:t>
            </a:r>
            <a:r>
              <a:rPr sz="2200" dirty="0">
                <a:latin typeface="Calibri"/>
                <a:cs typeface="Calibri"/>
              </a:rPr>
              <a:t>application</a:t>
            </a:r>
            <a:r>
              <a:rPr sz="2200" spc="-55" dirty="0">
                <a:latin typeface="Calibri"/>
                <a:cs typeface="Calibri"/>
              </a:rPr>
              <a:t> </a:t>
            </a:r>
            <a:r>
              <a:rPr sz="2200" dirty="0">
                <a:latin typeface="Calibri"/>
                <a:cs typeface="Calibri"/>
              </a:rPr>
              <a:t>deployment</a:t>
            </a:r>
            <a:r>
              <a:rPr sz="2200" spc="-30" dirty="0">
                <a:latin typeface="Calibri"/>
                <a:cs typeface="Calibri"/>
              </a:rPr>
              <a:t> </a:t>
            </a:r>
            <a:r>
              <a:rPr sz="2200" dirty="0">
                <a:latin typeface="Calibri"/>
                <a:cs typeface="Calibri"/>
              </a:rPr>
              <a:t>requires</a:t>
            </a:r>
            <a:r>
              <a:rPr sz="2200" spc="-70" dirty="0">
                <a:latin typeface="Calibri"/>
                <a:cs typeface="Calibri"/>
              </a:rPr>
              <a:t> </a:t>
            </a:r>
            <a:r>
              <a:rPr sz="2200" dirty="0">
                <a:latin typeface="Calibri"/>
                <a:cs typeface="Calibri"/>
              </a:rPr>
              <a:t>a</a:t>
            </a:r>
            <a:r>
              <a:rPr sz="2200" spc="-55" dirty="0">
                <a:latin typeface="Calibri"/>
                <a:cs typeface="Calibri"/>
              </a:rPr>
              <a:t> </a:t>
            </a:r>
            <a:r>
              <a:rPr sz="2200" dirty="0">
                <a:latin typeface="Calibri"/>
                <a:cs typeface="Calibri"/>
              </a:rPr>
              <a:t>little</a:t>
            </a:r>
            <a:r>
              <a:rPr sz="2200" spc="-45" dirty="0">
                <a:latin typeface="Calibri"/>
                <a:cs typeface="Calibri"/>
              </a:rPr>
              <a:t> </a:t>
            </a:r>
            <a:r>
              <a:rPr sz="2200" dirty="0">
                <a:latin typeface="Calibri"/>
                <a:cs typeface="Calibri"/>
              </a:rPr>
              <a:t>or</a:t>
            </a:r>
            <a:r>
              <a:rPr sz="2200" spc="-55" dirty="0">
                <a:latin typeface="Calibri"/>
                <a:cs typeface="Calibri"/>
              </a:rPr>
              <a:t> </a:t>
            </a:r>
            <a:r>
              <a:rPr sz="2200" dirty="0">
                <a:latin typeface="Calibri"/>
                <a:cs typeface="Calibri"/>
              </a:rPr>
              <a:t>no</a:t>
            </a:r>
            <a:r>
              <a:rPr sz="2200" spc="-60" dirty="0">
                <a:latin typeface="Calibri"/>
                <a:cs typeface="Calibri"/>
              </a:rPr>
              <a:t> </a:t>
            </a:r>
            <a:r>
              <a:rPr sz="2200" dirty="0">
                <a:latin typeface="Calibri"/>
                <a:cs typeface="Calibri"/>
              </a:rPr>
              <a:t>client</a:t>
            </a:r>
            <a:r>
              <a:rPr sz="2200" spc="-45" dirty="0">
                <a:latin typeface="Calibri"/>
                <a:cs typeface="Calibri"/>
              </a:rPr>
              <a:t> </a:t>
            </a:r>
            <a:r>
              <a:rPr sz="2200" dirty="0">
                <a:latin typeface="Calibri"/>
                <a:cs typeface="Calibri"/>
              </a:rPr>
              <a:t>side</a:t>
            </a:r>
            <a:r>
              <a:rPr sz="2200" spc="-55" dirty="0">
                <a:latin typeface="Calibri"/>
                <a:cs typeface="Calibri"/>
              </a:rPr>
              <a:t> </a:t>
            </a:r>
            <a:r>
              <a:rPr sz="2200" dirty="0">
                <a:latin typeface="Calibri"/>
                <a:cs typeface="Calibri"/>
              </a:rPr>
              <a:t>software</a:t>
            </a:r>
            <a:r>
              <a:rPr sz="2200" spc="-55" dirty="0">
                <a:latin typeface="Calibri"/>
                <a:cs typeface="Calibri"/>
              </a:rPr>
              <a:t> </a:t>
            </a:r>
            <a:r>
              <a:rPr sz="2200" spc="-10" dirty="0">
                <a:latin typeface="Calibri"/>
                <a:cs typeface="Calibri"/>
              </a:rPr>
              <a:t>installation </a:t>
            </a:r>
            <a:r>
              <a:rPr sz="2200" dirty="0">
                <a:latin typeface="Calibri"/>
                <a:cs typeface="Calibri"/>
              </a:rPr>
              <a:t>which</a:t>
            </a:r>
            <a:r>
              <a:rPr sz="2200" spc="-55" dirty="0">
                <a:latin typeface="Calibri"/>
                <a:cs typeface="Calibri"/>
              </a:rPr>
              <a:t> </a:t>
            </a:r>
            <a:r>
              <a:rPr sz="2200" dirty="0">
                <a:latin typeface="Calibri"/>
                <a:cs typeface="Calibri"/>
              </a:rPr>
              <a:t>results</a:t>
            </a:r>
            <a:r>
              <a:rPr sz="2200" spc="-40" dirty="0">
                <a:latin typeface="Calibri"/>
                <a:cs typeface="Calibri"/>
              </a:rPr>
              <a:t> </a:t>
            </a:r>
            <a:r>
              <a:rPr sz="2200" dirty="0">
                <a:latin typeface="Calibri"/>
                <a:cs typeface="Calibri"/>
              </a:rPr>
              <a:t>in</a:t>
            </a:r>
            <a:r>
              <a:rPr sz="2200" spc="-45" dirty="0">
                <a:latin typeface="Calibri"/>
                <a:cs typeface="Calibri"/>
              </a:rPr>
              <a:t> </a:t>
            </a:r>
            <a:r>
              <a:rPr sz="2200" dirty="0">
                <a:latin typeface="Calibri"/>
                <a:cs typeface="Calibri"/>
              </a:rPr>
              <a:t>the</a:t>
            </a:r>
            <a:r>
              <a:rPr sz="2200" spc="-45" dirty="0">
                <a:latin typeface="Calibri"/>
                <a:cs typeface="Calibri"/>
              </a:rPr>
              <a:t> </a:t>
            </a:r>
            <a:r>
              <a:rPr sz="2200" spc="-10" dirty="0">
                <a:latin typeface="Calibri"/>
                <a:cs typeface="Calibri"/>
              </a:rPr>
              <a:t>following</a:t>
            </a:r>
            <a:r>
              <a:rPr sz="2200" spc="-40" dirty="0">
                <a:latin typeface="Calibri"/>
                <a:cs typeface="Calibri"/>
              </a:rPr>
              <a:t> </a:t>
            </a:r>
            <a:r>
              <a:rPr sz="2200" spc="-10" dirty="0">
                <a:latin typeface="Calibri"/>
                <a:cs typeface="Calibri"/>
              </a:rPr>
              <a:t>benefits:</a:t>
            </a:r>
            <a:endParaRPr sz="2200">
              <a:latin typeface="Calibri"/>
              <a:cs typeface="Calibri"/>
            </a:endParaRPr>
          </a:p>
          <a:p>
            <a:pPr marL="1155700" lvl="2" indent="-228600">
              <a:lnSpc>
                <a:spcPct val="100000"/>
              </a:lnSpc>
              <a:spcBef>
                <a:spcPts val="45"/>
              </a:spcBef>
              <a:buFont typeface="Arial MT"/>
              <a:buChar char="•"/>
              <a:tabLst>
                <a:tab pos="1155700" algn="l"/>
              </a:tabLst>
            </a:pPr>
            <a:r>
              <a:rPr sz="1900" dirty="0">
                <a:latin typeface="Calibri"/>
                <a:cs typeface="Calibri"/>
              </a:rPr>
              <a:t>No</a:t>
            </a:r>
            <a:r>
              <a:rPr sz="1900" spc="-55" dirty="0">
                <a:latin typeface="Calibri"/>
                <a:cs typeface="Calibri"/>
              </a:rPr>
              <a:t> </a:t>
            </a:r>
            <a:r>
              <a:rPr sz="1900" spc="-10" dirty="0">
                <a:latin typeface="Calibri"/>
                <a:cs typeface="Calibri"/>
              </a:rPr>
              <a:t>requirement</a:t>
            </a:r>
            <a:r>
              <a:rPr sz="1900" spc="-45" dirty="0">
                <a:latin typeface="Calibri"/>
                <a:cs typeface="Calibri"/>
              </a:rPr>
              <a:t> </a:t>
            </a:r>
            <a:r>
              <a:rPr sz="1900" dirty="0">
                <a:latin typeface="Calibri"/>
                <a:cs typeface="Calibri"/>
              </a:rPr>
              <a:t>for</a:t>
            </a:r>
            <a:r>
              <a:rPr sz="1900" spc="-55" dirty="0">
                <a:latin typeface="Calibri"/>
                <a:cs typeface="Calibri"/>
              </a:rPr>
              <a:t> </a:t>
            </a:r>
            <a:r>
              <a:rPr sz="1900" dirty="0">
                <a:latin typeface="Calibri"/>
                <a:cs typeface="Calibri"/>
              </a:rPr>
              <a:t>complex</a:t>
            </a:r>
            <a:r>
              <a:rPr sz="1900" spc="-55" dirty="0">
                <a:latin typeface="Calibri"/>
                <a:cs typeface="Calibri"/>
              </a:rPr>
              <a:t> </a:t>
            </a:r>
            <a:r>
              <a:rPr sz="1900" spc="-10" dirty="0">
                <a:latin typeface="Calibri"/>
                <a:cs typeface="Calibri"/>
              </a:rPr>
              <a:t>software</a:t>
            </a:r>
            <a:r>
              <a:rPr sz="1900" spc="-45" dirty="0">
                <a:latin typeface="Calibri"/>
                <a:cs typeface="Calibri"/>
              </a:rPr>
              <a:t> </a:t>
            </a:r>
            <a:r>
              <a:rPr sz="1900" spc="-10" dirty="0">
                <a:latin typeface="Calibri"/>
                <a:cs typeface="Calibri"/>
              </a:rPr>
              <a:t>packages</a:t>
            </a:r>
            <a:r>
              <a:rPr sz="1900" spc="-50" dirty="0">
                <a:latin typeface="Calibri"/>
                <a:cs typeface="Calibri"/>
              </a:rPr>
              <a:t> </a:t>
            </a:r>
            <a:r>
              <a:rPr sz="1900" dirty="0">
                <a:latin typeface="Calibri"/>
                <a:cs typeface="Calibri"/>
              </a:rPr>
              <a:t>at</a:t>
            </a:r>
            <a:r>
              <a:rPr sz="1900" spc="-55" dirty="0">
                <a:latin typeface="Calibri"/>
                <a:cs typeface="Calibri"/>
              </a:rPr>
              <a:t> </a:t>
            </a:r>
            <a:r>
              <a:rPr sz="1900" dirty="0">
                <a:latin typeface="Calibri"/>
                <a:cs typeface="Calibri"/>
              </a:rPr>
              <a:t>client</a:t>
            </a:r>
            <a:r>
              <a:rPr sz="1900" spc="-55" dirty="0">
                <a:latin typeface="Calibri"/>
                <a:cs typeface="Calibri"/>
              </a:rPr>
              <a:t> </a:t>
            </a:r>
            <a:r>
              <a:rPr sz="1900" spc="-20" dirty="0">
                <a:latin typeface="Calibri"/>
                <a:cs typeface="Calibri"/>
              </a:rPr>
              <a:t>side</a:t>
            </a:r>
            <a:endParaRPr sz="1900">
              <a:latin typeface="Calibri"/>
              <a:cs typeface="Calibri"/>
            </a:endParaRPr>
          </a:p>
          <a:p>
            <a:pPr marL="1155700" lvl="2" indent="-228600">
              <a:lnSpc>
                <a:spcPct val="100000"/>
              </a:lnSpc>
              <a:spcBef>
                <a:spcPts val="50"/>
              </a:spcBef>
              <a:buFont typeface="Arial MT"/>
              <a:buChar char="•"/>
              <a:tabLst>
                <a:tab pos="1155700" algn="l"/>
              </a:tabLst>
            </a:pPr>
            <a:r>
              <a:rPr sz="1900" dirty="0">
                <a:latin typeface="Calibri"/>
                <a:cs typeface="Calibri"/>
              </a:rPr>
              <a:t>Little</a:t>
            </a:r>
            <a:r>
              <a:rPr sz="1900" spc="-30" dirty="0">
                <a:latin typeface="Calibri"/>
                <a:cs typeface="Calibri"/>
              </a:rPr>
              <a:t> </a:t>
            </a:r>
            <a:r>
              <a:rPr sz="1900" dirty="0">
                <a:latin typeface="Calibri"/>
                <a:cs typeface="Calibri"/>
              </a:rPr>
              <a:t>or</a:t>
            </a:r>
            <a:r>
              <a:rPr sz="1900" spc="-40" dirty="0">
                <a:latin typeface="Calibri"/>
                <a:cs typeface="Calibri"/>
              </a:rPr>
              <a:t> </a:t>
            </a:r>
            <a:r>
              <a:rPr sz="1900" dirty="0">
                <a:latin typeface="Calibri"/>
                <a:cs typeface="Calibri"/>
              </a:rPr>
              <a:t>no</a:t>
            </a:r>
            <a:r>
              <a:rPr sz="1900" spc="-45" dirty="0">
                <a:latin typeface="Calibri"/>
                <a:cs typeface="Calibri"/>
              </a:rPr>
              <a:t> </a:t>
            </a:r>
            <a:r>
              <a:rPr sz="1900" dirty="0">
                <a:latin typeface="Calibri"/>
                <a:cs typeface="Calibri"/>
              </a:rPr>
              <a:t>risk</a:t>
            </a:r>
            <a:r>
              <a:rPr sz="1900" spc="-30" dirty="0">
                <a:latin typeface="Calibri"/>
                <a:cs typeface="Calibri"/>
              </a:rPr>
              <a:t> </a:t>
            </a:r>
            <a:r>
              <a:rPr sz="1900" dirty="0">
                <a:latin typeface="Calibri"/>
                <a:cs typeface="Calibri"/>
              </a:rPr>
              <a:t>of</a:t>
            </a:r>
            <a:r>
              <a:rPr sz="1900" spc="-50" dirty="0">
                <a:latin typeface="Calibri"/>
                <a:cs typeface="Calibri"/>
              </a:rPr>
              <a:t> </a:t>
            </a:r>
            <a:r>
              <a:rPr sz="1900" spc="-10" dirty="0">
                <a:latin typeface="Calibri"/>
                <a:cs typeface="Calibri"/>
              </a:rPr>
              <a:t>configuration</a:t>
            </a:r>
            <a:r>
              <a:rPr sz="1900" spc="-20" dirty="0">
                <a:latin typeface="Calibri"/>
                <a:cs typeface="Calibri"/>
              </a:rPr>
              <a:t> </a:t>
            </a:r>
            <a:r>
              <a:rPr sz="1900" dirty="0">
                <a:latin typeface="Calibri"/>
                <a:cs typeface="Calibri"/>
              </a:rPr>
              <a:t>at</a:t>
            </a:r>
            <a:r>
              <a:rPr sz="1900" spc="-45" dirty="0">
                <a:latin typeface="Calibri"/>
                <a:cs typeface="Calibri"/>
              </a:rPr>
              <a:t> </a:t>
            </a:r>
            <a:r>
              <a:rPr sz="1900" dirty="0">
                <a:latin typeface="Calibri"/>
                <a:cs typeface="Calibri"/>
              </a:rPr>
              <a:t>client</a:t>
            </a:r>
            <a:r>
              <a:rPr sz="1900" spc="-30" dirty="0">
                <a:latin typeface="Calibri"/>
                <a:cs typeface="Calibri"/>
              </a:rPr>
              <a:t> </a:t>
            </a:r>
            <a:r>
              <a:rPr sz="1900" spc="-20" dirty="0">
                <a:latin typeface="Calibri"/>
                <a:cs typeface="Calibri"/>
              </a:rPr>
              <a:t>side</a:t>
            </a:r>
            <a:endParaRPr sz="1900">
              <a:latin typeface="Calibri"/>
              <a:cs typeface="Calibri"/>
            </a:endParaRPr>
          </a:p>
          <a:p>
            <a:pPr marL="241300" indent="-228600">
              <a:lnSpc>
                <a:spcPts val="3115"/>
              </a:lnSpc>
              <a:spcBef>
                <a:spcPts val="345"/>
              </a:spcBef>
              <a:buFont typeface="Arial MT"/>
              <a:buChar char="•"/>
              <a:tabLst>
                <a:tab pos="241300" algn="l"/>
              </a:tabLst>
            </a:pPr>
            <a:r>
              <a:rPr sz="2600" spc="-10" dirty="0">
                <a:latin typeface="Calibri"/>
                <a:cs typeface="Calibri"/>
              </a:rPr>
              <a:t>Efficient</a:t>
            </a:r>
            <a:r>
              <a:rPr sz="2600" spc="-70" dirty="0">
                <a:latin typeface="Calibri"/>
                <a:cs typeface="Calibri"/>
              </a:rPr>
              <a:t> </a:t>
            </a:r>
            <a:r>
              <a:rPr sz="2600" dirty="0">
                <a:latin typeface="Calibri"/>
                <a:cs typeface="Calibri"/>
              </a:rPr>
              <a:t>Use</a:t>
            </a:r>
            <a:r>
              <a:rPr sz="2600" spc="-70" dirty="0">
                <a:latin typeface="Calibri"/>
                <a:cs typeface="Calibri"/>
              </a:rPr>
              <a:t> </a:t>
            </a:r>
            <a:r>
              <a:rPr sz="2600" dirty="0">
                <a:latin typeface="Calibri"/>
                <a:cs typeface="Calibri"/>
              </a:rPr>
              <a:t>of</a:t>
            </a:r>
            <a:r>
              <a:rPr sz="2600" spc="-50" dirty="0">
                <a:latin typeface="Calibri"/>
                <a:cs typeface="Calibri"/>
              </a:rPr>
              <a:t> </a:t>
            </a:r>
            <a:r>
              <a:rPr sz="2600" dirty="0">
                <a:latin typeface="Calibri"/>
                <a:cs typeface="Calibri"/>
              </a:rPr>
              <a:t>Software</a:t>
            </a:r>
            <a:r>
              <a:rPr sz="2600" spc="-50" dirty="0">
                <a:latin typeface="Calibri"/>
                <a:cs typeface="Calibri"/>
              </a:rPr>
              <a:t> </a:t>
            </a:r>
            <a:r>
              <a:rPr sz="2600" spc="-10" dirty="0">
                <a:latin typeface="Calibri"/>
                <a:cs typeface="Calibri"/>
              </a:rPr>
              <a:t>Licence</a:t>
            </a:r>
            <a:endParaRPr sz="2600">
              <a:latin typeface="Calibri"/>
              <a:cs typeface="Calibri"/>
            </a:endParaRPr>
          </a:p>
          <a:p>
            <a:pPr marL="698500" marR="38735" lvl="1" indent="-228600">
              <a:lnSpc>
                <a:spcPts val="2110"/>
              </a:lnSpc>
              <a:spcBef>
                <a:spcPts val="509"/>
              </a:spcBef>
              <a:buFont typeface="Arial MT"/>
              <a:buChar char="•"/>
              <a:tabLst>
                <a:tab pos="698500" algn="l"/>
              </a:tabLst>
            </a:pPr>
            <a:r>
              <a:rPr sz="2200" dirty="0">
                <a:latin typeface="Calibri"/>
                <a:cs typeface="Calibri"/>
              </a:rPr>
              <a:t>The</a:t>
            </a:r>
            <a:r>
              <a:rPr sz="2200" spc="-50" dirty="0">
                <a:latin typeface="Calibri"/>
                <a:cs typeface="Calibri"/>
              </a:rPr>
              <a:t> </a:t>
            </a:r>
            <a:r>
              <a:rPr sz="2200" dirty="0">
                <a:latin typeface="Calibri"/>
                <a:cs typeface="Calibri"/>
              </a:rPr>
              <a:t>client</a:t>
            </a:r>
            <a:r>
              <a:rPr sz="2200" spc="-60" dirty="0">
                <a:latin typeface="Calibri"/>
                <a:cs typeface="Calibri"/>
              </a:rPr>
              <a:t> </a:t>
            </a:r>
            <a:r>
              <a:rPr sz="2200" dirty="0">
                <a:latin typeface="Calibri"/>
                <a:cs typeface="Calibri"/>
              </a:rPr>
              <a:t>can</a:t>
            </a:r>
            <a:r>
              <a:rPr sz="2200" spc="-55" dirty="0">
                <a:latin typeface="Calibri"/>
                <a:cs typeface="Calibri"/>
              </a:rPr>
              <a:t> </a:t>
            </a:r>
            <a:r>
              <a:rPr sz="2200" dirty="0">
                <a:latin typeface="Calibri"/>
                <a:cs typeface="Calibri"/>
              </a:rPr>
              <a:t>have</a:t>
            </a:r>
            <a:r>
              <a:rPr sz="2200" spc="-60" dirty="0">
                <a:latin typeface="Calibri"/>
                <a:cs typeface="Calibri"/>
              </a:rPr>
              <a:t> </a:t>
            </a:r>
            <a:r>
              <a:rPr sz="2200" dirty="0">
                <a:latin typeface="Calibri"/>
                <a:cs typeface="Calibri"/>
              </a:rPr>
              <a:t>single</a:t>
            </a:r>
            <a:r>
              <a:rPr sz="2200" spc="-60" dirty="0">
                <a:latin typeface="Calibri"/>
                <a:cs typeface="Calibri"/>
              </a:rPr>
              <a:t> </a:t>
            </a:r>
            <a:r>
              <a:rPr sz="2200" dirty="0">
                <a:latin typeface="Calibri"/>
                <a:cs typeface="Calibri"/>
              </a:rPr>
              <a:t>license</a:t>
            </a:r>
            <a:r>
              <a:rPr sz="2200" spc="-55" dirty="0">
                <a:latin typeface="Calibri"/>
                <a:cs typeface="Calibri"/>
              </a:rPr>
              <a:t> </a:t>
            </a:r>
            <a:r>
              <a:rPr sz="2200" dirty="0">
                <a:latin typeface="Calibri"/>
                <a:cs typeface="Calibri"/>
              </a:rPr>
              <a:t>for</a:t>
            </a:r>
            <a:r>
              <a:rPr sz="2200" spc="-60" dirty="0">
                <a:latin typeface="Calibri"/>
                <a:cs typeface="Calibri"/>
              </a:rPr>
              <a:t> </a:t>
            </a:r>
            <a:r>
              <a:rPr sz="2200" dirty="0">
                <a:latin typeface="Calibri"/>
                <a:cs typeface="Calibri"/>
              </a:rPr>
              <a:t>multiple</a:t>
            </a:r>
            <a:r>
              <a:rPr sz="2200" spc="-45" dirty="0">
                <a:latin typeface="Calibri"/>
                <a:cs typeface="Calibri"/>
              </a:rPr>
              <a:t> </a:t>
            </a:r>
            <a:r>
              <a:rPr sz="2200" spc="-10" dirty="0">
                <a:latin typeface="Calibri"/>
                <a:cs typeface="Calibri"/>
              </a:rPr>
              <a:t>computers</a:t>
            </a:r>
            <a:r>
              <a:rPr sz="2200" spc="-40" dirty="0">
                <a:latin typeface="Calibri"/>
                <a:cs typeface="Calibri"/>
              </a:rPr>
              <a:t> </a:t>
            </a:r>
            <a:r>
              <a:rPr sz="2200" dirty="0">
                <a:latin typeface="Calibri"/>
                <a:cs typeface="Calibri"/>
              </a:rPr>
              <a:t>running</a:t>
            </a:r>
            <a:r>
              <a:rPr sz="2200" spc="-75" dirty="0">
                <a:latin typeface="Calibri"/>
                <a:cs typeface="Calibri"/>
              </a:rPr>
              <a:t> </a:t>
            </a:r>
            <a:r>
              <a:rPr sz="2200" dirty="0">
                <a:latin typeface="Calibri"/>
                <a:cs typeface="Calibri"/>
              </a:rPr>
              <a:t>at</a:t>
            </a:r>
            <a:r>
              <a:rPr sz="2200" spc="-65" dirty="0">
                <a:latin typeface="Calibri"/>
                <a:cs typeface="Calibri"/>
              </a:rPr>
              <a:t> </a:t>
            </a:r>
            <a:r>
              <a:rPr sz="2200" spc="-10" dirty="0">
                <a:latin typeface="Calibri"/>
                <a:cs typeface="Calibri"/>
              </a:rPr>
              <a:t>different</a:t>
            </a:r>
            <a:r>
              <a:rPr sz="2200" spc="-35" dirty="0">
                <a:latin typeface="Calibri"/>
                <a:cs typeface="Calibri"/>
              </a:rPr>
              <a:t> </a:t>
            </a:r>
            <a:r>
              <a:rPr sz="2200" spc="-10" dirty="0">
                <a:latin typeface="Calibri"/>
                <a:cs typeface="Calibri"/>
              </a:rPr>
              <a:t>locations </a:t>
            </a:r>
            <a:r>
              <a:rPr sz="2200" dirty="0">
                <a:latin typeface="Calibri"/>
                <a:cs typeface="Calibri"/>
              </a:rPr>
              <a:t>which</a:t>
            </a:r>
            <a:r>
              <a:rPr sz="2200" spc="-70" dirty="0">
                <a:latin typeface="Calibri"/>
                <a:cs typeface="Calibri"/>
              </a:rPr>
              <a:t> </a:t>
            </a:r>
            <a:r>
              <a:rPr sz="2200" dirty="0">
                <a:latin typeface="Calibri"/>
                <a:cs typeface="Calibri"/>
              </a:rPr>
              <a:t>reduces</a:t>
            </a:r>
            <a:r>
              <a:rPr sz="2200" spc="-45" dirty="0">
                <a:latin typeface="Calibri"/>
                <a:cs typeface="Calibri"/>
              </a:rPr>
              <a:t> </a:t>
            </a:r>
            <a:r>
              <a:rPr sz="2200" dirty="0">
                <a:latin typeface="Calibri"/>
                <a:cs typeface="Calibri"/>
              </a:rPr>
              <a:t>the</a:t>
            </a:r>
            <a:r>
              <a:rPr sz="2200" spc="-45" dirty="0">
                <a:latin typeface="Calibri"/>
                <a:cs typeface="Calibri"/>
              </a:rPr>
              <a:t> </a:t>
            </a:r>
            <a:r>
              <a:rPr sz="2200" dirty="0">
                <a:latin typeface="Calibri"/>
                <a:cs typeface="Calibri"/>
              </a:rPr>
              <a:t>licensing</a:t>
            </a:r>
            <a:r>
              <a:rPr sz="2200" spc="-55" dirty="0">
                <a:latin typeface="Calibri"/>
                <a:cs typeface="Calibri"/>
              </a:rPr>
              <a:t> </a:t>
            </a:r>
            <a:r>
              <a:rPr sz="2200" dirty="0">
                <a:latin typeface="Calibri"/>
                <a:cs typeface="Calibri"/>
              </a:rPr>
              <a:t>cost.</a:t>
            </a:r>
            <a:r>
              <a:rPr sz="2200" spc="-55" dirty="0">
                <a:latin typeface="Calibri"/>
                <a:cs typeface="Calibri"/>
              </a:rPr>
              <a:t> </a:t>
            </a:r>
            <a:r>
              <a:rPr sz="2200" dirty="0">
                <a:latin typeface="Calibri"/>
                <a:cs typeface="Calibri"/>
              </a:rPr>
              <a:t>Also,</a:t>
            </a:r>
            <a:r>
              <a:rPr sz="2200" spc="-55" dirty="0">
                <a:latin typeface="Calibri"/>
                <a:cs typeface="Calibri"/>
              </a:rPr>
              <a:t> </a:t>
            </a:r>
            <a:r>
              <a:rPr sz="2200" dirty="0">
                <a:latin typeface="Calibri"/>
                <a:cs typeface="Calibri"/>
              </a:rPr>
              <a:t>there</a:t>
            </a:r>
            <a:r>
              <a:rPr sz="2200" spc="-35" dirty="0">
                <a:latin typeface="Calibri"/>
                <a:cs typeface="Calibri"/>
              </a:rPr>
              <a:t> </a:t>
            </a:r>
            <a:r>
              <a:rPr sz="2200" dirty="0">
                <a:latin typeface="Calibri"/>
                <a:cs typeface="Calibri"/>
              </a:rPr>
              <a:t>is</a:t>
            </a:r>
            <a:r>
              <a:rPr sz="2200" spc="-60" dirty="0">
                <a:latin typeface="Calibri"/>
                <a:cs typeface="Calibri"/>
              </a:rPr>
              <a:t> </a:t>
            </a:r>
            <a:r>
              <a:rPr sz="2200" dirty="0">
                <a:latin typeface="Calibri"/>
                <a:cs typeface="Calibri"/>
              </a:rPr>
              <a:t>no</a:t>
            </a:r>
            <a:r>
              <a:rPr sz="2200" spc="-55" dirty="0">
                <a:latin typeface="Calibri"/>
                <a:cs typeface="Calibri"/>
              </a:rPr>
              <a:t> </a:t>
            </a:r>
            <a:r>
              <a:rPr sz="2200" spc="-10" dirty="0">
                <a:latin typeface="Calibri"/>
                <a:cs typeface="Calibri"/>
              </a:rPr>
              <a:t>requirement</a:t>
            </a:r>
            <a:r>
              <a:rPr sz="2200" spc="-40" dirty="0">
                <a:latin typeface="Calibri"/>
                <a:cs typeface="Calibri"/>
              </a:rPr>
              <a:t> </a:t>
            </a:r>
            <a:r>
              <a:rPr sz="2200" dirty="0">
                <a:latin typeface="Calibri"/>
                <a:cs typeface="Calibri"/>
              </a:rPr>
              <a:t>for</a:t>
            </a:r>
            <a:r>
              <a:rPr sz="2200" spc="-60" dirty="0">
                <a:latin typeface="Calibri"/>
                <a:cs typeface="Calibri"/>
              </a:rPr>
              <a:t> </a:t>
            </a:r>
            <a:r>
              <a:rPr sz="2200" dirty="0">
                <a:latin typeface="Calibri"/>
                <a:cs typeface="Calibri"/>
              </a:rPr>
              <a:t>license</a:t>
            </a:r>
            <a:r>
              <a:rPr sz="2200" spc="-35" dirty="0">
                <a:latin typeface="Calibri"/>
                <a:cs typeface="Calibri"/>
              </a:rPr>
              <a:t> </a:t>
            </a:r>
            <a:r>
              <a:rPr sz="2200" spc="-10" dirty="0">
                <a:latin typeface="Calibri"/>
                <a:cs typeface="Calibri"/>
              </a:rPr>
              <a:t>servers </a:t>
            </a:r>
            <a:r>
              <a:rPr sz="2200" dirty="0">
                <a:latin typeface="Calibri"/>
                <a:cs typeface="Calibri"/>
              </a:rPr>
              <a:t>because</a:t>
            </a:r>
            <a:r>
              <a:rPr sz="2200" spc="-35" dirty="0">
                <a:latin typeface="Calibri"/>
                <a:cs typeface="Calibri"/>
              </a:rPr>
              <a:t> </a:t>
            </a:r>
            <a:r>
              <a:rPr sz="2200" dirty="0">
                <a:latin typeface="Calibri"/>
                <a:cs typeface="Calibri"/>
              </a:rPr>
              <a:t>the</a:t>
            </a:r>
            <a:r>
              <a:rPr sz="2200" spc="-55" dirty="0">
                <a:latin typeface="Calibri"/>
                <a:cs typeface="Calibri"/>
              </a:rPr>
              <a:t> </a:t>
            </a:r>
            <a:r>
              <a:rPr sz="2200" dirty="0">
                <a:latin typeface="Calibri"/>
                <a:cs typeface="Calibri"/>
              </a:rPr>
              <a:t>software</a:t>
            </a:r>
            <a:r>
              <a:rPr sz="2200" spc="-50" dirty="0">
                <a:latin typeface="Calibri"/>
                <a:cs typeface="Calibri"/>
              </a:rPr>
              <a:t> </a:t>
            </a:r>
            <a:r>
              <a:rPr sz="2200" dirty="0">
                <a:latin typeface="Calibri"/>
                <a:cs typeface="Calibri"/>
              </a:rPr>
              <a:t>runs</a:t>
            </a:r>
            <a:r>
              <a:rPr sz="2200" spc="-55" dirty="0">
                <a:latin typeface="Calibri"/>
                <a:cs typeface="Calibri"/>
              </a:rPr>
              <a:t> </a:t>
            </a:r>
            <a:r>
              <a:rPr sz="2200" dirty="0">
                <a:latin typeface="Calibri"/>
                <a:cs typeface="Calibri"/>
              </a:rPr>
              <a:t>in</a:t>
            </a:r>
            <a:r>
              <a:rPr sz="2200" spc="-65" dirty="0">
                <a:latin typeface="Calibri"/>
                <a:cs typeface="Calibri"/>
              </a:rPr>
              <a:t> </a:t>
            </a:r>
            <a:r>
              <a:rPr sz="2200" dirty="0">
                <a:latin typeface="Calibri"/>
                <a:cs typeface="Calibri"/>
              </a:rPr>
              <a:t>the</a:t>
            </a:r>
            <a:r>
              <a:rPr sz="2200" spc="-55" dirty="0">
                <a:latin typeface="Calibri"/>
                <a:cs typeface="Calibri"/>
              </a:rPr>
              <a:t> </a:t>
            </a:r>
            <a:r>
              <a:rPr sz="2200" dirty="0">
                <a:latin typeface="Calibri"/>
                <a:cs typeface="Calibri"/>
              </a:rPr>
              <a:t>provider's</a:t>
            </a:r>
            <a:r>
              <a:rPr sz="2200" spc="-55" dirty="0">
                <a:latin typeface="Calibri"/>
                <a:cs typeface="Calibri"/>
              </a:rPr>
              <a:t> </a:t>
            </a:r>
            <a:r>
              <a:rPr sz="2200" spc="-10" dirty="0">
                <a:latin typeface="Calibri"/>
                <a:cs typeface="Calibri"/>
              </a:rPr>
              <a:t>infrastructure.</a:t>
            </a:r>
            <a:endParaRPr sz="2200">
              <a:latin typeface="Calibri"/>
              <a:cs typeface="Calibri"/>
            </a:endParaRPr>
          </a:p>
          <a:p>
            <a:pPr marL="241300" indent="-228600">
              <a:lnSpc>
                <a:spcPts val="3115"/>
              </a:lnSpc>
              <a:spcBef>
                <a:spcPts val="380"/>
              </a:spcBef>
              <a:buFont typeface="Arial MT"/>
              <a:buChar char="•"/>
              <a:tabLst>
                <a:tab pos="241300" algn="l"/>
              </a:tabLst>
            </a:pPr>
            <a:r>
              <a:rPr sz="2600" spc="-10" dirty="0">
                <a:latin typeface="Calibri"/>
                <a:cs typeface="Calibri"/>
              </a:rPr>
              <a:t>Centralized</a:t>
            </a:r>
            <a:r>
              <a:rPr sz="2600" spc="-95" dirty="0">
                <a:latin typeface="Calibri"/>
                <a:cs typeface="Calibri"/>
              </a:rPr>
              <a:t> </a:t>
            </a:r>
            <a:r>
              <a:rPr sz="2600" dirty="0">
                <a:latin typeface="Calibri"/>
                <a:cs typeface="Calibri"/>
              </a:rPr>
              <a:t>Management</a:t>
            </a:r>
            <a:r>
              <a:rPr sz="2600" spc="-65" dirty="0">
                <a:latin typeface="Calibri"/>
                <a:cs typeface="Calibri"/>
              </a:rPr>
              <a:t> </a:t>
            </a:r>
            <a:r>
              <a:rPr sz="2600" dirty="0">
                <a:latin typeface="Calibri"/>
                <a:cs typeface="Calibri"/>
              </a:rPr>
              <a:t>of</a:t>
            </a:r>
            <a:r>
              <a:rPr sz="2600" spc="-50" dirty="0">
                <a:latin typeface="Calibri"/>
                <a:cs typeface="Calibri"/>
              </a:rPr>
              <a:t> </a:t>
            </a:r>
            <a:r>
              <a:rPr sz="2600" spc="-20" dirty="0">
                <a:latin typeface="Calibri"/>
                <a:cs typeface="Calibri"/>
              </a:rPr>
              <a:t>Data</a:t>
            </a:r>
            <a:endParaRPr sz="2600">
              <a:latin typeface="Calibri"/>
              <a:cs typeface="Calibri"/>
            </a:endParaRPr>
          </a:p>
          <a:p>
            <a:pPr marL="698500" marR="5080" lvl="1" indent="-228600">
              <a:lnSpc>
                <a:spcPct val="80000"/>
              </a:lnSpc>
              <a:spcBef>
                <a:spcPts val="525"/>
              </a:spcBef>
              <a:buFont typeface="Arial MT"/>
              <a:buChar char="•"/>
              <a:tabLst>
                <a:tab pos="698500" algn="l"/>
              </a:tabLst>
            </a:pPr>
            <a:r>
              <a:rPr sz="2200" dirty="0">
                <a:latin typeface="Calibri"/>
                <a:cs typeface="Calibri"/>
              </a:rPr>
              <a:t>The</a:t>
            </a:r>
            <a:r>
              <a:rPr sz="2200" spc="-35" dirty="0">
                <a:latin typeface="Calibri"/>
                <a:cs typeface="Calibri"/>
              </a:rPr>
              <a:t> </a:t>
            </a:r>
            <a:r>
              <a:rPr sz="2200" dirty="0">
                <a:latin typeface="Calibri"/>
                <a:cs typeface="Calibri"/>
              </a:rPr>
              <a:t>data</a:t>
            </a:r>
            <a:r>
              <a:rPr sz="2200" spc="-50" dirty="0">
                <a:latin typeface="Calibri"/>
                <a:cs typeface="Calibri"/>
              </a:rPr>
              <a:t> </a:t>
            </a:r>
            <a:r>
              <a:rPr sz="2200" spc="-10" dirty="0">
                <a:latin typeface="Calibri"/>
                <a:cs typeface="Calibri"/>
              </a:rPr>
              <a:t>stored</a:t>
            </a:r>
            <a:r>
              <a:rPr sz="2200" spc="-50" dirty="0">
                <a:latin typeface="Calibri"/>
                <a:cs typeface="Calibri"/>
              </a:rPr>
              <a:t> </a:t>
            </a:r>
            <a:r>
              <a:rPr sz="2200" dirty="0">
                <a:latin typeface="Calibri"/>
                <a:cs typeface="Calibri"/>
              </a:rPr>
              <a:t>by</a:t>
            </a:r>
            <a:r>
              <a:rPr sz="2200" spc="-40" dirty="0">
                <a:latin typeface="Calibri"/>
                <a:cs typeface="Calibri"/>
              </a:rPr>
              <a:t> </a:t>
            </a:r>
            <a:r>
              <a:rPr sz="2200" dirty="0">
                <a:latin typeface="Calibri"/>
                <a:cs typeface="Calibri"/>
              </a:rPr>
              <a:t>the</a:t>
            </a:r>
            <a:r>
              <a:rPr sz="2200" spc="-30" dirty="0">
                <a:latin typeface="Calibri"/>
                <a:cs typeface="Calibri"/>
              </a:rPr>
              <a:t> </a:t>
            </a:r>
            <a:r>
              <a:rPr sz="2200" dirty="0">
                <a:latin typeface="Calibri"/>
                <a:cs typeface="Calibri"/>
              </a:rPr>
              <a:t>cloud</a:t>
            </a:r>
            <a:r>
              <a:rPr sz="2200" spc="-50" dirty="0">
                <a:latin typeface="Calibri"/>
                <a:cs typeface="Calibri"/>
              </a:rPr>
              <a:t> </a:t>
            </a:r>
            <a:r>
              <a:rPr sz="2200" dirty="0">
                <a:latin typeface="Calibri"/>
                <a:cs typeface="Calibri"/>
              </a:rPr>
              <a:t>provider</a:t>
            </a:r>
            <a:r>
              <a:rPr sz="2200" spc="-60" dirty="0">
                <a:latin typeface="Calibri"/>
                <a:cs typeface="Calibri"/>
              </a:rPr>
              <a:t> </a:t>
            </a:r>
            <a:r>
              <a:rPr sz="2200" dirty="0">
                <a:latin typeface="Calibri"/>
                <a:cs typeface="Calibri"/>
              </a:rPr>
              <a:t>is</a:t>
            </a:r>
            <a:r>
              <a:rPr sz="2200" spc="-45" dirty="0">
                <a:latin typeface="Calibri"/>
                <a:cs typeface="Calibri"/>
              </a:rPr>
              <a:t> </a:t>
            </a:r>
            <a:r>
              <a:rPr sz="2200" spc="-10" dirty="0">
                <a:latin typeface="Calibri"/>
                <a:cs typeface="Calibri"/>
              </a:rPr>
              <a:t>centralized.</a:t>
            </a:r>
            <a:r>
              <a:rPr sz="2200" spc="-35" dirty="0">
                <a:latin typeface="Calibri"/>
                <a:cs typeface="Calibri"/>
              </a:rPr>
              <a:t> </a:t>
            </a:r>
            <a:r>
              <a:rPr sz="2200" spc="-30" dirty="0">
                <a:latin typeface="Calibri"/>
                <a:cs typeface="Calibri"/>
              </a:rPr>
              <a:t>However,</a:t>
            </a:r>
            <a:r>
              <a:rPr sz="2200" spc="-15" dirty="0">
                <a:latin typeface="Calibri"/>
                <a:cs typeface="Calibri"/>
              </a:rPr>
              <a:t> </a:t>
            </a:r>
            <a:r>
              <a:rPr sz="2200" dirty="0">
                <a:latin typeface="Calibri"/>
                <a:cs typeface="Calibri"/>
              </a:rPr>
              <a:t>the</a:t>
            </a:r>
            <a:r>
              <a:rPr sz="2200" spc="-45" dirty="0">
                <a:latin typeface="Calibri"/>
                <a:cs typeface="Calibri"/>
              </a:rPr>
              <a:t> </a:t>
            </a:r>
            <a:r>
              <a:rPr sz="2200" dirty="0">
                <a:latin typeface="Calibri"/>
                <a:cs typeface="Calibri"/>
              </a:rPr>
              <a:t>cloud</a:t>
            </a:r>
            <a:r>
              <a:rPr sz="2200" spc="-50" dirty="0">
                <a:latin typeface="Calibri"/>
                <a:cs typeface="Calibri"/>
              </a:rPr>
              <a:t> </a:t>
            </a:r>
            <a:r>
              <a:rPr sz="2200" dirty="0">
                <a:latin typeface="Calibri"/>
                <a:cs typeface="Calibri"/>
              </a:rPr>
              <a:t>providers</a:t>
            </a:r>
            <a:r>
              <a:rPr sz="2200" spc="-55" dirty="0">
                <a:latin typeface="Calibri"/>
                <a:cs typeface="Calibri"/>
              </a:rPr>
              <a:t> </a:t>
            </a:r>
            <a:r>
              <a:rPr sz="2200" spc="-25" dirty="0">
                <a:latin typeface="Calibri"/>
                <a:cs typeface="Calibri"/>
              </a:rPr>
              <a:t>may </a:t>
            </a:r>
            <a:r>
              <a:rPr sz="2200" dirty="0">
                <a:latin typeface="Calibri"/>
                <a:cs typeface="Calibri"/>
              </a:rPr>
              <a:t>store</a:t>
            </a:r>
            <a:r>
              <a:rPr sz="2200" spc="-60" dirty="0">
                <a:latin typeface="Calibri"/>
                <a:cs typeface="Calibri"/>
              </a:rPr>
              <a:t> </a:t>
            </a:r>
            <a:r>
              <a:rPr sz="2200" dirty="0">
                <a:latin typeface="Calibri"/>
                <a:cs typeface="Calibri"/>
              </a:rPr>
              <a:t>data</a:t>
            </a:r>
            <a:r>
              <a:rPr sz="2200" spc="-55" dirty="0">
                <a:latin typeface="Calibri"/>
                <a:cs typeface="Calibri"/>
              </a:rPr>
              <a:t> </a:t>
            </a:r>
            <a:r>
              <a:rPr sz="2200" dirty="0">
                <a:latin typeface="Calibri"/>
                <a:cs typeface="Calibri"/>
              </a:rPr>
              <a:t>in</a:t>
            </a:r>
            <a:r>
              <a:rPr sz="2200" spc="-55" dirty="0">
                <a:latin typeface="Calibri"/>
                <a:cs typeface="Calibri"/>
              </a:rPr>
              <a:t> </a:t>
            </a:r>
            <a:r>
              <a:rPr sz="2200" dirty="0">
                <a:latin typeface="Calibri"/>
                <a:cs typeface="Calibri"/>
              </a:rPr>
              <a:t>a</a:t>
            </a:r>
            <a:r>
              <a:rPr sz="2200" spc="-60" dirty="0">
                <a:latin typeface="Calibri"/>
                <a:cs typeface="Calibri"/>
              </a:rPr>
              <a:t> </a:t>
            </a:r>
            <a:r>
              <a:rPr sz="2200" spc="-10" dirty="0">
                <a:latin typeface="Calibri"/>
                <a:cs typeface="Calibri"/>
              </a:rPr>
              <a:t>decentralized</a:t>
            </a:r>
            <a:r>
              <a:rPr sz="2200" spc="-35" dirty="0">
                <a:latin typeface="Calibri"/>
                <a:cs typeface="Calibri"/>
              </a:rPr>
              <a:t> </a:t>
            </a:r>
            <a:r>
              <a:rPr sz="2200" dirty="0">
                <a:latin typeface="Calibri"/>
                <a:cs typeface="Calibri"/>
              </a:rPr>
              <a:t>manner</a:t>
            </a:r>
            <a:r>
              <a:rPr sz="2200" spc="-50" dirty="0">
                <a:latin typeface="Calibri"/>
                <a:cs typeface="Calibri"/>
              </a:rPr>
              <a:t> </a:t>
            </a:r>
            <a:r>
              <a:rPr sz="2200" dirty="0">
                <a:latin typeface="Calibri"/>
                <a:cs typeface="Calibri"/>
              </a:rPr>
              <a:t>for</a:t>
            </a:r>
            <a:r>
              <a:rPr sz="2200" spc="-55" dirty="0">
                <a:latin typeface="Calibri"/>
                <a:cs typeface="Calibri"/>
              </a:rPr>
              <a:t> </a:t>
            </a:r>
            <a:r>
              <a:rPr sz="2200" dirty="0">
                <a:latin typeface="Calibri"/>
                <a:cs typeface="Calibri"/>
              </a:rPr>
              <a:t>sake</a:t>
            </a:r>
            <a:r>
              <a:rPr sz="2200" spc="-60" dirty="0">
                <a:latin typeface="Calibri"/>
                <a:cs typeface="Calibri"/>
              </a:rPr>
              <a:t> </a:t>
            </a:r>
            <a:r>
              <a:rPr sz="2200" dirty="0">
                <a:latin typeface="Calibri"/>
                <a:cs typeface="Calibri"/>
              </a:rPr>
              <a:t>of</a:t>
            </a:r>
            <a:r>
              <a:rPr sz="2200" spc="-45" dirty="0">
                <a:latin typeface="Calibri"/>
                <a:cs typeface="Calibri"/>
              </a:rPr>
              <a:t> </a:t>
            </a:r>
            <a:r>
              <a:rPr sz="2200" dirty="0">
                <a:latin typeface="Calibri"/>
                <a:cs typeface="Calibri"/>
              </a:rPr>
              <a:t>redundancy</a:t>
            </a:r>
            <a:r>
              <a:rPr sz="2200" spc="-70" dirty="0">
                <a:latin typeface="Calibri"/>
                <a:cs typeface="Calibri"/>
              </a:rPr>
              <a:t> </a:t>
            </a:r>
            <a:r>
              <a:rPr sz="2200" dirty="0">
                <a:latin typeface="Calibri"/>
                <a:cs typeface="Calibri"/>
              </a:rPr>
              <a:t>and</a:t>
            </a:r>
            <a:r>
              <a:rPr sz="2200" spc="-55" dirty="0">
                <a:latin typeface="Calibri"/>
                <a:cs typeface="Calibri"/>
              </a:rPr>
              <a:t> </a:t>
            </a:r>
            <a:r>
              <a:rPr sz="2200" spc="-10" dirty="0">
                <a:latin typeface="Calibri"/>
                <a:cs typeface="Calibri"/>
              </a:rPr>
              <a:t>reliability.</a:t>
            </a:r>
            <a:endParaRPr sz="2200">
              <a:latin typeface="Calibri"/>
              <a:cs typeface="Calibri"/>
            </a:endParaRPr>
          </a:p>
          <a:p>
            <a:pPr marL="241300" indent="-228600">
              <a:lnSpc>
                <a:spcPts val="3115"/>
              </a:lnSpc>
              <a:spcBef>
                <a:spcPts val="355"/>
              </a:spcBef>
              <a:buFont typeface="Arial MT"/>
              <a:buChar char="•"/>
              <a:tabLst>
                <a:tab pos="241300" algn="l"/>
              </a:tabLst>
            </a:pPr>
            <a:r>
              <a:rPr sz="2600" dirty="0">
                <a:latin typeface="Calibri"/>
                <a:cs typeface="Calibri"/>
              </a:rPr>
              <a:t>Platform</a:t>
            </a:r>
            <a:r>
              <a:rPr sz="2600" spc="-25" dirty="0">
                <a:latin typeface="Calibri"/>
                <a:cs typeface="Calibri"/>
              </a:rPr>
              <a:t> </a:t>
            </a:r>
            <a:r>
              <a:rPr sz="2600" spc="-10" dirty="0">
                <a:latin typeface="Calibri"/>
                <a:cs typeface="Calibri"/>
              </a:rPr>
              <a:t>Responsibilities</a:t>
            </a:r>
            <a:r>
              <a:rPr sz="2600" spc="-70" dirty="0">
                <a:latin typeface="Calibri"/>
                <a:cs typeface="Calibri"/>
              </a:rPr>
              <a:t> </a:t>
            </a:r>
            <a:r>
              <a:rPr sz="2600" dirty="0">
                <a:latin typeface="Calibri"/>
                <a:cs typeface="Calibri"/>
              </a:rPr>
              <a:t>Managed</a:t>
            </a:r>
            <a:r>
              <a:rPr sz="2600" spc="-50" dirty="0">
                <a:latin typeface="Calibri"/>
                <a:cs typeface="Calibri"/>
              </a:rPr>
              <a:t> </a:t>
            </a:r>
            <a:r>
              <a:rPr sz="2600" dirty="0">
                <a:latin typeface="Calibri"/>
                <a:cs typeface="Calibri"/>
              </a:rPr>
              <a:t>by</a:t>
            </a:r>
            <a:r>
              <a:rPr sz="2600" spc="-25" dirty="0">
                <a:latin typeface="Calibri"/>
                <a:cs typeface="Calibri"/>
              </a:rPr>
              <a:t> </a:t>
            </a:r>
            <a:r>
              <a:rPr sz="2600" spc="-10" dirty="0">
                <a:latin typeface="Calibri"/>
                <a:cs typeface="Calibri"/>
              </a:rPr>
              <a:t>provider</a:t>
            </a:r>
            <a:endParaRPr sz="2600">
              <a:latin typeface="Calibri"/>
              <a:cs typeface="Calibri"/>
            </a:endParaRPr>
          </a:p>
          <a:p>
            <a:pPr marL="698500" marR="125095" lvl="1" indent="-228600">
              <a:lnSpc>
                <a:spcPct val="80000"/>
              </a:lnSpc>
              <a:spcBef>
                <a:spcPts val="525"/>
              </a:spcBef>
              <a:buFont typeface="Arial MT"/>
              <a:buChar char="•"/>
              <a:tabLst>
                <a:tab pos="698500" algn="l"/>
              </a:tabLst>
            </a:pPr>
            <a:r>
              <a:rPr sz="2200" dirty="0">
                <a:latin typeface="Calibri"/>
                <a:cs typeface="Calibri"/>
              </a:rPr>
              <a:t>All</a:t>
            </a:r>
            <a:r>
              <a:rPr sz="2200" spc="-55" dirty="0">
                <a:latin typeface="Calibri"/>
                <a:cs typeface="Calibri"/>
              </a:rPr>
              <a:t> </a:t>
            </a:r>
            <a:r>
              <a:rPr sz="2200" spc="-10" dirty="0">
                <a:latin typeface="Calibri"/>
                <a:cs typeface="Calibri"/>
              </a:rPr>
              <a:t>platform</a:t>
            </a:r>
            <a:r>
              <a:rPr sz="2200" spc="-50" dirty="0">
                <a:latin typeface="Calibri"/>
                <a:cs typeface="Calibri"/>
              </a:rPr>
              <a:t> </a:t>
            </a:r>
            <a:r>
              <a:rPr sz="2200" dirty="0">
                <a:latin typeface="Calibri"/>
                <a:cs typeface="Calibri"/>
              </a:rPr>
              <a:t>responsibilities</a:t>
            </a:r>
            <a:r>
              <a:rPr sz="2200" spc="-70" dirty="0">
                <a:latin typeface="Calibri"/>
                <a:cs typeface="Calibri"/>
              </a:rPr>
              <a:t> </a:t>
            </a:r>
            <a:r>
              <a:rPr sz="2200" dirty="0">
                <a:latin typeface="Calibri"/>
                <a:cs typeface="Calibri"/>
              </a:rPr>
              <a:t>such</a:t>
            </a:r>
            <a:r>
              <a:rPr sz="2200" spc="-55" dirty="0">
                <a:latin typeface="Calibri"/>
                <a:cs typeface="Calibri"/>
              </a:rPr>
              <a:t> </a:t>
            </a:r>
            <a:r>
              <a:rPr sz="2200" dirty="0">
                <a:latin typeface="Calibri"/>
                <a:cs typeface="Calibri"/>
              </a:rPr>
              <a:t>as</a:t>
            </a:r>
            <a:r>
              <a:rPr sz="2200" spc="-55" dirty="0">
                <a:latin typeface="Calibri"/>
                <a:cs typeface="Calibri"/>
              </a:rPr>
              <a:t> </a:t>
            </a:r>
            <a:r>
              <a:rPr sz="2200" dirty="0">
                <a:latin typeface="Calibri"/>
                <a:cs typeface="Calibri"/>
              </a:rPr>
              <a:t>backups,</a:t>
            </a:r>
            <a:r>
              <a:rPr sz="2200" spc="-60" dirty="0">
                <a:latin typeface="Calibri"/>
                <a:cs typeface="Calibri"/>
              </a:rPr>
              <a:t> </a:t>
            </a:r>
            <a:r>
              <a:rPr sz="2200" spc="-10" dirty="0">
                <a:latin typeface="Calibri"/>
                <a:cs typeface="Calibri"/>
              </a:rPr>
              <a:t>system</a:t>
            </a:r>
            <a:r>
              <a:rPr sz="2200" spc="-30" dirty="0">
                <a:latin typeface="Calibri"/>
                <a:cs typeface="Calibri"/>
              </a:rPr>
              <a:t> </a:t>
            </a:r>
            <a:r>
              <a:rPr sz="2200" spc="-10" dirty="0">
                <a:latin typeface="Calibri"/>
                <a:cs typeface="Calibri"/>
              </a:rPr>
              <a:t>maintenance,</a:t>
            </a:r>
            <a:r>
              <a:rPr sz="2200" spc="-40" dirty="0">
                <a:latin typeface="Calibri"/>
                <a:cs typeface="Calibri"/>
              </a:rPr>
              <a:t> </a:t>
            </a:r>
            <a:r>
              <a:rPr sz="2200" spc="-10" dirty="0">
                <a:latin typeface="Calibri"/>
                <a:cs typeface="Calibri"/>
              </a:rPr>
              <a:t>security,</a:t>
            </a:r>
            <a:r>
              <a:rPr sz="2200" spc="-50" dirty="0">
                <a:latin typeface="Calibri"/>
                <a:cs typeface="Calibri"/>
              </a:rPr>
              <a:t> </a:t>
            </a:r>
            <a:r>
              <a:rPr sz="2200" spc="-10" dirty="0">
                <a:latin typeface="Calibri"/>
                <a:cs typeface="Calibri"/>
              </a:rPr>
              <a:t>hardware refresh,</a:t>
            </a:r>
            <a:r>
              <a:rPr sz="2200" spc="-55" dirty="0">
                <a:latin typeface="Calibri"/>
                <a:cs typeface="Calibri"/>
              </a:rPr>
              <a:t> </a:t>
            </a:r>
            <a:r>
              <a:rPr sz="2200" dirty="0">
                <a:latin typeface="Calibri"/>
                <a:cs typeface="Calibri"/>
              </a:rPr>
              <a:t>power</a:t>
            </a:r>
            <a:r>
              <a:rPr sz="2200" spc="-40" dirty="0">
                <a:latin typeface="Calibri"/>
                <a:cs typeface="Calibri"/>
              </a:rPr>
              <a:t> </a:t>
            </a:r>
            <a:r>
              <a:rPr sz="2200" spc="-10" dirty="0">
                <a:latin typeface="Calibri"/>
                <a:cs typeface="Calibri"/>
              </a:rPr>
              <a:t>management,</a:t>
            </a:r>
            <a:r>
              <a:rPr sz="2200" spc="-15" dirty="0">
                <a:latin typeface="Calibri"/>
                <a:cs typeface="Calibri"/>
              </a:rPr>
              <a:t> </a:t>
            </a:r>
            <a:r>
              <a:rPr sz="2200" dirty="0">
                <a:latin typeface="Calibri"/>
                <a:cs typeface="Calibri"/>
              </a:rPr>
              <a:t>etc.,</a:t>
            </a:r>
            <a:r>
              <a:rPr sz="2200" spc="-55" dirty="0">
                <a:latin typeface="Calibri"/>
                <a:cs typeface="Calibri"/>
              </a:rPr>
              <a:t> </a:t>
            </a:r>
            <a:r>
              <a:rPr sz="2200" dirty="0">
                <a:latin typeface="Calibri"/>
                <a:cs typeface="Calibri"/>
              </a:rPr>
              <a:t>are</a:t>
            </a:r>
            <a:r>
              <a:rPr sz="2200" spc="-55" dirty="0">
                <a:latin typeface="Calibri"/>
                <a:cs typeface="Calibri"/>
              </a:rPr>
              <a:t> </a:t>
            </a:r>
            <a:r>
              <a:rPr sz="2200" spc="-10" dirty="0">
                <a:latin typeface="Calibri"/>
                <a:cs typeface="Calibri"/>
              </a:rPr>
              <a:t>performed</a:t>
            </a:r>
            <a:r>
              <a:rPr sz="2200" spc="-45" dirty="0">
                <a:latin typeface="Calibri"/>
                <a:cs typeface="Calibri"/>
              </a:rPr>
              <a:t> </a:t>
            </a:r>
            <a:r>
              <a:rPr sz="2200" dirty="0">
                <a:latin typeface="Calibri"/>
                <a:cs typeface="Calibri"/>
              </a:rPr>
              <a:t>by</a:t>
            </a:r>
            <a:r>
              <a:rPr sz="2200" spc="-50" dirty="0">
                <a:latin typeface="Calibri"/>
                <a:cs typeface="Calibri"/>
              </a:rPr>
              <a:t> </a:t>
            </a:r>
            <a:r>
              <a:rPr sz="2200" dirty="0">
                <a:latin typeface="Calibri"/>
                <a:cs typeface="Calibri"/>
              </a:rPr>
              <a:t>the</a:t>
            </a:r>
            <a:r>
              <a:rPr sz="2200" spc="-45" dirty="0">
                <a:latin typeface="Calibri"/>
                <a:cs typeface="Calibri"/>
              </a:rPr>
              <a:t> </a:t>
            </a:r>
            <a:r>
              <a:rPr sz="2200" dirty="0">
                <a:latin typeface="Calibri"/>
                <a:cs typeface="Calibri"/>
              </a:rPr>
              <a:t>cloud</a:t>
            </a:r>
            <a:r>
              <a:rPr sz="2200" spc="-55" dirty="0">
                <a:latin typeface="Calibri"/>
                <a:cs typeface="Calibri"/>
              </a:rPr>
              <a:t> </a:t>
            </a:r>
            <a:r>
              <a:rPr sz="2200" spc="-10" dirty="0">
                <a:latin typeface="Calibri"/>
                <a:cs typeface="Calibri"/>
              </a:rPr>
              <a:t>provider.</a:t>
            </a:r>
            <a:endParaRPr sz="22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38</a:t>
            </a:fld>
            <a:endParaRPr spc="-25" dirty="0"/>
          </a:p>
        </p:txBody>
      </p:sp>
      <p:sp>
        <p:nvSpPr>
          <p:cNvPr id="2" name="object 2"/>
          <p:cNvSpPr txBox="1">
            <a:spLocks noGrp="1"/>
          </p:cNvSpPr>
          <p:nvPr>
            <p:ph type="title"/>
          </p:nvPr>
        </p:nvSpPr>
        <p:spPr>
          <a:xfrm>
            <a:off x="816355" y="214325"/>
            <a:ext cx="1254125" cy="635000"/>
          </a:xfrm>
          <a:prstGeom prst="rect">
            <a:avLst/>
          </a:prstGeom>
        </p:spPr>
        <p:txBody>
          <a:bodyPr vert="horz" wrap="square" lIns="0" tIns="12065" rIns="0" bIns="0" rtlCol="0">
            <a:spAutoFit/>
          </a:bodyPr>
          <a:lstStyle/>
          <a:p>
            <a:pPr marL="12700">
              <a:lnSpc>
                <a:spcPct val="100000"/>
              </a:lnSpc>
              <a:spcBef>
                <a:spcPts val="95"/>
              </a:spcBef>
            </a:pPr>
            <a:r>
              <a:rPr sz="4000" spc="-10" dirty="0"/>
              <a:t>Issues</a:t>
            </a:r>
            <a:endParaRPr sz="4000"/>
          </a:p>
        </p:txBody>
      </p:sp>
      <p:sp>
        <p:nvSpPr>
          <p:cNvPr id="3" name="object 3"/>
          <p:cNvSpPr txBox="1"/>
          <p:nvPr/>
        </p:nvSpPr>
        <p:spPr>
          <a:xfrm>
            <a:off x="659079" y="846314"/>
            <a:ext cx="11003280" cy="5123815"/>
          </a:xfrm>
          <a:prstGeom prst="rect">
            <a:avLst/>
          </a:prstGeom>
        </p:spPr>
        <p:txBody>
          <a:bodyPr vert="horz" wrap="square" lIns="0" tIns="47625" rIns="0" bIns="0" rtlCol="0">
            <a:spAutoFit/>
          </a:bodyPr>
          <a:lstStyle/>
          <a:p>
            <a:pPr marL="240029" indent="-227329">
              <a:lnSpc>
                <a:spcPct val="100000"/>
              </a:lnSpc>
              <a:spcBef>
                <a:spcPts val="375"/>
              </a:spcBef>
              <a:buFont typeface="Arial MT"/>
              <a:buChar char="•"/>
              <a:tabLst>
                <a:tab pos="240029" algn="l"/>
              </a:tabLst>
            </a:pPr>
            <a:r>
              <a:rPr sz="2800" spc="-10" dirty="0">
                <a:latin typeface="Calibri"/>
                <a:cs typeface="Calibri"/>
              </a:rPr>
              <a:t>Browser</a:t>
            </a:r>
            <a:r>
              <a:rPr sz="2800" spc="-95" dirty="0">
                <a:latin typeface="Calibri"/>
                <a:cs typeface="Calibri"/>
              </a:rPr>
              <a:t> </a:t>
            </a:r>
            <a:r>
              <a:rPr sz="2800" dirty="0">
                <a:latin typeface="Calibri"/>
                <a:cs typeface="Calibri"/>
              </a:rPr>
              <a:t>Based</a:t>
            </a:r>
            <a:r>
              <a:rPr sz="2800" spc="-85" dirty="0">
                <a:latin typeface="Calibri"/>
                <a:cs typeface="Calibri"/>
              </a:rPr>
              <a:t> </a:t>
            </a:r>
            <a:r>
              <a:rPr sz="2800" spc="-10" dirty="0">
                <a:latin typeface="Calibri"/>
                <a:cs typeface="Calibri"/>
              </a:rPr>
              <a:t>Risks</a:t>
            </a:r>
            <a:endParaRPr sz="2800">
              <a:latin typeface="Calibri"/>
              <a:cs typeface="Calibri"/>
            </a:endParaRPr>
          </a:p>
          <a:p>
            <a:pPr marL="697230" lvl="1" indent="-227329">
              <a:lnSpc>
                <a:spcPts val="2740"/>
              </a:lnSpc>
              <a:spcBef>
                <a:spcPts val="245"/>
              </a:spcBef>
              <a:buFont typeface="Arial MT"/>
              <a:buChar char="•"/>
              <a:tabLst>
                <a:tab pos="697230" algn="l"/>
              </a:tabLst>
            </a:pPr>
            <a:r>
              <a:rPr sz="2400" dirty="0">
                <a:latin typeface="Calibri"/>
                <a:cs typeface="Calibri"/>
              </a:rPr>
              <a:t>If</a:t>
            </a:r>
            <a:r>
              <a:rPr sz="2400" spc="-55" dirty="0">
                <a:latin typeface="Calibri"/>
                <a:cs typeface="Calibri"/>
              </a:rPr>
              <a:t> </a:t>
            </a:r>
            <a:r>
              <a:rPr sz="2400" dirty="0">
                <a:latin typeface="Calibri"/>
                <a:cs typeface="Calibri"/>
              </a:rPr>
              <a:t>the</a:t>
            </a:r>
            <a:r>
              <a:rPr sz="2400" spc="-45" dirty="0">
                <a:latin typeface="Calibri"/>
                <a:cs typeface="Calibri"/>
              </a:rPr>
              <a:t> </a:t>
            </a:r>
            <a:r>
              <a:rPr sz="2400" dirty="0">
                <a:latin typeface="Calibri"/>
                <a:cs typeface="Calibri"/>
              </a:rPr>
              <a:t>consumer</a:t>
            </a:r>
            <a:r>
              <a:rPr sz="2400" spc="-55" dirty="0">
                <a:latin typeface="Calibri"/>
                <a:cs typeface="Calibri"/>
              </a:rPr>
              <a:t> </a:t>
            </a:r>
            <a:r>
              <a:rPr sz="2400" dirty="0">
                <a:latin typeface="Calibri"/>
                <a:cs typeface="Calibri"/>
              </a:rPr>
              <a:t>visits</a:t>
            </a:r>
            <a:r>
              <a:rPr sz="2400" spc="-55" dirty="0">
                <a:latin typeface="Calibri"/>
                <a:cs typeface="Calibri"/>
              </a:rPr>
              <a:t> </a:t>
            </a:r>
            <a:r>
              <a:rPr sz="2400" dirty="0">
                <a:latin typeface="Calibri"/>
                <a:cs typeface="Calibri"/>
              </a:rPr>
              <a:t>malicious</a:t>
            </a:r>
            <a:r>
              <a:rPr sz="2400" spc="-65" dirty="0">
                <a:latin typeface="Calibri"/>
                <a:cs typeface="Calibri"/>
              </a:rPr>
              <a:t> </a:t>
            </a:r>
            <a:r>
              <a:rPr sz="2400" dirty="0">
                <a:latin typeface="Calibri"/>
                <a:cs typeface="Calibri"/>
              </a:rPr>
              <a:t>website</a:t>
            </a:r>
            <a:r>
              <a:rPr sz="2400" spc="-60" dirty="0">
                <a:latin typeface="Calibri"/>
                <a:cs typeface="Calibri"/>
              </a:rPr>
              <a:t> </a:t>
            </a:r>
            <a:r>
              <a:rPr sz="2400" dirty="0">
                <a:latin typeface="Calibri"/>
                <a:cs typeface="Calibri"/>
              </a:rPr>
              <a:t>and</a:t>
            </a:r>
            <a:r>
              <a:rPr sz="2400" spc="-45" dirty="0">
                <a:latin typeface="Calibri"/>
                <a:cs typeface="Calibri"/>
              </a:rPr>
              <a:t> </a:t>
            </a:r>
            <a:r>
              <a:rPr sz="2400" spc="-10" dirty="0">
                <a:latin typeface="Calibri"/>
                <a:cs typeface="Calibri"/>
              </a:rPr>
              <a:t>browser</a:t>
            </a:r>
            <a:r>
              <a:rPr sz="2400" spc="-45" dirty="0">
                <a:latin typeface="Calibri"/>
                <a:cs typeface="Calibri"/>
              </a:rPr>
              <a:t> </a:t>
            </a:r>
            <a:r>
              <a:rPr sz="2400" dirty="0">
                <a:latin typeface="Calibri"/>
                <a:cs typeface="Calibri"/>
              </a:rPr>
              <a:t>becomes</a:t>
            </a:r>
            <a:r>
              <a:rPr sz="2400" spc="-55" dirty="0">
                <a:latin typeface="Calibri"/>
                <a:cs typeface="Calibri"/>
              </a:rPr>
              <a:t> </a:t>
            </a:r>
            <a:r>
              <a:rPr sz="2400" spc="-10" dirty="0">
                <a:latin typeface="Calibri"/>
                <a:cs typeface="Calibri"/>
              </a:rPr>
              <a:t>infected,</a:t>
            </a:r>
            <a:r>
              <a:rPr sz="2400" spc="-55" dirty="0">
                <a:latin typeface="Calibri"/>
                <a:cs typeface="Calibri"/>
              </a:rPr>
              <a:t> </a:t>
            </a:r>
            <a:r>
              <a:rPr sz="2400" dirty="0">
                <a:latin typeface="Calibri"/>
                <a:cs typeface="Calibri"/>
              </a:rPr>
              <a:t>and</a:t>
            </a:r>
            <a:r>
              <a:rPr sz="2400" spc="-50" dirty="0">
                <a:latin typeface="Calibri"/>
                <a:cs typeface="Calibri"/>
              </a:rPr>
              <a:t> </a:t>
            </a:r>
            <a:r>
              <a:rPr sz="2400" spc="-25" dirty="0">
                <a:latin typeface="Calibri"/>
                <a:cs typeface="Calibri"/>
              </a:rPr>
              <a:t>the</a:t>
            </a:r>
            <a:endParaRPr sz="2400">
              <a:latin typeface="Calibri"/>
              <a:cs typeface="Calibri"/>
            </a:endParaRPr>
          </a:p>
          <a:p>
            <a:pPr marL="698500">
              <a:lnSpc>
                <a:spcPts val="2740"/>
              </a:lnSpc>
            </a:pPr>
            <a:r>
              <a:rPr sz="2400" spc="-10" dirty="0">
                <a:latin typeface="Calibri"/>
                <a:cs typeface="Calibri"/>
              </a:rPr>
              <a:t>subsequent</a:t>
            </a:r>
            <a:r>
              <a:rPr sz="2400" spc="-45" dirty="0">
                <a:latin typeface="Calibri"/>
                <a:cs typeface="Calibri"/>
              </a:rPr>
              <a:t> </a:t>
            </a:r>
            <a:r>
              <a:rPr sz="2400" dirty="0">
                <a:latin typeface="Calibri"/>
                <a:cs typeface="Calibri"/>
              </a:rPr>
              <a:t>access</a:t>
            </a:r>
            <a:r>
              <a:rPr sz="2400" spc="-60" dirty="0">
                <a:latin typeface="Calibri"/>
                <a:cs typeface="Calibri"/>
              </a:rPr>
              <a:t> </a:t>
            </a:r>
            <a:r>
              <a:rPr sz="2400" dirty="0">
                <a:latin typeface="Calibri"/>
                <a:cs typeface="Calibri"/>
              </a:rPr>
              <a:t>to</a:t>
            </a:r>
            <a:r>
              <a:rPr sz="2400" spc="-70" dirty="0">
                <a:latin typeface="Calibri"/>
                <a:cs typeface="Calibri"/>
              </a:rPr>
              <a:t> </a:t>
            </a:r>
            <a:r>
              <a:rPr sz="2400" dirty="0">
                <a:latin typeface="Calibri"/>
                <a:cs typeface="Calibri"/>
              </a:rPr>
              <a:t>SaaS</a:t>
            </a:r>
            <a:r>
              <a:rPr sz="2400" spc="-60" dirty="0">
                <a:latin typeface="Calibri"/>
                <a:cs typeface="Calibri"/>
              </a:rPr>
              <a:t> </a:t>
            </a:r>
            <a:r>
              <a:rPr sz="2400" dirty="0">
                <a:latin typeface="Calibri"/>
                <a:cs typeface="Calibri"/>
              </a:rPr>
              <a:t>application</a:t>
            </a:r>
            <a:r>
              <a:rPr sz="2400" spc="-65" dirty="0">
                <a:latin typeface="Calibri"/>
                <a:cs typeface="Calibri"/>
              </a:rPr>
              <a:t> </a:t>
            </a:r>
            <a:r>
              <a:rPr sz="2400" dirty="0">
                <a:latin typeface="Calibri"/>
                <a:cs typeface="Calibri"/>
              </a:rPr>
              <a:t>might</a:t>
            </a:r>
            <a:r>
              <a:rPr sz="2400" spc="-60" dirty="0">
                <a:latin typeface="Calibri"/>
                <a:cs typeface="Calibri"/>
              </a:rPr>
              <a:t> </a:t>
            </a:r>
            <a:r>
              <a:rPr sz="2400" dirty="0">
                <a:latin typeface="Calibri"/>
                <a:cs typeface="Calibri"/>
              </a:rPr>
              <a:t>compromise</a:t>
            </a:r>
            <a:r>
              <a:rPr sz="2400" spc="-60" dirty="0">
                <a:latin typeface="Calibri"/>
                <a:cs typeface="Calibri"/>
              </a:rPr>
              <a:t> </a:t>
            </a:r>
            <a:r>
              <a:rPr sz="2400" dirty="0">
                <a:latin typeface="Calibri"/>
                <a:cs typeface="Calibri"/>
              </a:rPr>
              <a:t>the</a:t>
            </a:r>
            <a:r>
              <a:rPr sz="2400" spc="-55" dirty="0">
                <a:latin typeface="Calibri"/>
                <a:cs typeface="Calibri"/>
              </a:rPr>
              <a:t> </a:t>
            </a:r>
            <a:r>
              <a:rPr sz="2400" dirty="0">
                <a:latin typeface="Calibri"/>
                <a:cs typeface="Calibri"/>
              </a:rPr>
              <a:t>consumer's</a:t>
            </a:r>
            <a:r>
              <a:rPr sz="2400" spc="-65" dirty="0">
                <a:latin typeface="Calibri"/>
                <a:cs typeface="Calibri"/>
              </a:rPr>
              <a:t> </a:t>
            </a:r>
            <a:r>
              <a:rPr sz="2400" spc="-10" dirty="0">
                <a:latin typeface="Calibri"/>
                <a:cs typeface="Calibri"/>
              </a:rPr>
              <a:t>data.</a:t>
            </a:r>
            <a:endParaRPr sz="2400">
              <a:latin typeface="Calibri"/>
              <a:cs typeface="Calibri"/>
            </a:endParaRPr>
          </a:p>
          <a:p>
            <a:pPr marL="696595" marR="5080" lvl="1" indent="-227329">
              <a:lnSpc>
                <a:spcPts val="2590"/>
              </a:lnSpc>
              <a:spcBef>
                <a:spcPts val="545"/>
              </a:spcBef>
              <a:buFont typeface="Arial MT"/>
              <a:buChar char="•"/>
              <a:tabLst>
                <a:tab pos="698500" algn="l"/>
              </a:tabLst>
            </a:pPr>
            <a:r>
              <a:rPr sz="2400" spc="-110" dirty="0">
                <a:latin typeface="Calibri"/>
                <a:cs typeface="Calibri"/>
              </a:rPr>
              <a:t>To</a:t>
            </a:r>
            <a:r>
              <a:rPr sz="2400" spc="-25" dirty="0">
                <a:latin typeface="Calibri"/>
                <a:cs typeface="Calibri"/>
              </a:rPr>
              <a:t> </a:t>
            </a:r>
            <a:r>
              <a:rPr sz="2400" dirty="0">
                <a:latin typeface="Calibri"/>
                <a:cs typeface="Calibri"/>
              </a:rPr>
              <a:t>avoid</a:t>
            </a:r>
            <a:r>
              <a:rPr sz="2400" spc="-80" dirty="0">
                <a:latin typeface="Calibri"/>
                <a:cs typeface="Calibri"/>
              </a:rPr>
              <a:t> </a:t>
            </a:r>
            <a:r>
              <a:rPr sz="2400" dirty="0">
                <a:latin typeface="Calibri"/>
                <a:cs typeface="Calibri"/>
              </a:rPr>
              <a:t>such</a:t>
            </a:r>
            <a:r>
              <a:rPr sz="2400" spc="-45" dirty="0">
                <a:latin typeface="Calibri"/>
                <a:cs typeface="Calibri"/>
              </a:rPr>
              <a:t> </a:t>
            </a:r>
            <a:r>
              <a:rPr sz="2400" dirty="0">
                <a:latin typeface="Calibri"/>
                <a:cs typeface="Calibri"/>
              </a:rPr>
              <a:t>risks,</a:t>
            </a:r>
            <a:r>
              <a:rPr sz="2400" spc="-45" dirty="0">
                <a:latin typeface="Calibri"/>
                <a:cs typeface="Calibri"/>
              </a:rPr>
              <a:t> </a:t>
            </a:r>
            <a:r>
              <a:rPr sz="2400" dirty="0">
                <a:latin typeface="Calibri"/>
                <a:cs typeface="Calibri"/>
              </a:rPr>
              <a:t>the</a:t>
            </a:r>
            <a:r>
              <a:rPr sz="2400" spc="-60" dirty="0">
                <a:latin typeface="Calibri"/>
                <a:cs typeface="Calibri"/>
              </a:rPr>
              <a:t> </a:t>
            </a:r>
            <a:r>
              <a:rPr sz="2400" dirty="0">
                <a:latin typeface="Calibri"/>
                <a:cs typeface="Calibri"/>
              </a:rPr>
              <a:t>consumer</a:t>
            </a:r>
            <a:r>
              <a:rPr sz="2400" spc="-40" dirty="0">
                <a:latin typeface="Calibri"/>
                <a:cs typeface="Calibri"/>
              </a:rPr>
              <a:t> </a:t>
            </a:r>
            <a:r>
              <a:rPr sz="2400" dirty="0">
                <a:latin typeface="Calibri"/>
                <a:cs typeface="Calibri"/>
              </a:rPr>
              <a:t>can</a:t>
            </a:r>
            <a:r>
              <a:rPr sz="2400" spc="-60" dirty="0">
                <a:latin typeface="Calibri"/>
                <a:cs typeface="Calibri"/>
              </a:rPr>
              <a:t> </a:t>
            </a:r>
            <a:r>
              <a:rPr sz="2400" dirty="0">
                <a:latin typeface="Calibri"/>
                <a:cs typeface="Calibri"/>
              </a:rPr>
              <a:t>use</a:t>
            </a:r>
            <a:r>
              <a:rPr sz="2400" spc="-45" dirty="0">
                <a:latin typeface="Calibri"/>
                <a:cs typeface="Calibri"/>
              </a:rPr>
              <a:t> </a:t>
            </a:r>
            <a:r>
              <a:rPr sz="2400" dirty="0">
                <a:latin typeface="Calibri"/>
                <a:cs typeface="Calibri"/>
              </a:rPr>
              <a:t>multiple</a:t>
            </a:r>
            <a:r>
              <a:rPr sz="2400" spc="-50" dirty="0">
                <a:latin typeface="Calibri"/>
                <a:cs typeface="Calibri"/>
              </a:rPr>
              <a:t> </a:t>
            </a:r>
            <a:r>
              <a:rPr sz="2400" spc="-10" dirty="0">
                <a:latin typeface="Calibri"/>
                <a:cs typeface="Calibri"/>
              </a:rPr>
              <a:t>browsers</a:t>
            </a:r>
            <a:r>
              <a:rPr sz="2400" spc="-50" dirty="0">
                <a:latin typeface="Calibri"/>
                <a:cs typeface="Calibri"/>
              </a:rPr>
              <a:t> </a:t>
            </a:r>
            <a:r>
              <a:rPr sz="2400" dirty="0">
                <a:latin typeface="Calibri"/>
                <a:cs typeface="Calibri"/>
              </a:rPr>
              <a:t>and</a:t>
            </a:r>
            <a:r>
              <a:rPr sz="2400" spc="-50" dirty="0">
                <a:latin typeface="Calibri"/>
                <a:cs typeface="Calibri"/>
              </a:rPr>
              <a:t> </a:t>
            </a:r>
            <a:r>
              <a:rPr sz="2400" spc="-10" dirty="0">
                <a:latin typeface="Calibri"/>
                <a:cs typeface="Calibri"/>
              </a:rPr>
              <a:t>dedicate</a:t>
            </a:r>
            <a:r>
              <a:rPr sz="2400" spc="-50" dirty="0">
                <a:latin typeface="Calibri"/>
                <a:cs typeface="Calibri"/>
              </a:rPr>
              <a:t> </a:t>
            </a:r>
            <a:r>
              <a:rPr sz="2400" dirty="0">
                <a:latin typeface="Calibri"/>
                <a:cs typeface="Calibri"/>
              </a:rPr>
              <a:t>a</a:t>
            </a:r>
            <a:r>
              <a:rPr sz="2400" spc="-50" dirty="0">
                <a:latin typeface="Calibri"/>
                <a:cs typeface="Calibri"/>
              </a:rPr>
              <a:t> </a:t>
            </a:r>
            <a:r>
              <a:rPr sz="2400" spc="-10" dirty="0">
                <a:latin typeface="Calibri"/>
                <a:cs typeface="Calibri"/>
              </a:rPr>
              <a:t>specific 	</a:t>
            </a:r>
            <a:r>
              <a:rPr sz="2400" dirty="0">
                <a:latin typeface="Calibri"/>
                <a:cs typeface="Calibri"/>
              </a:rPr>
              <a:t>browser</a:t>
            </a:r>
            <a:r>
              <a:rPr sz="2400" spc="-50" dirty="0">
                <a:latin typeface="Calibri"/>
                <a:cs typeface="Calibri"/>
              </a:rPr>
              <a:t> </a:t>
            </a:r>
            <a:r>
              <a:rPr sz="2400" dirty="0">
                <a:latin typeface="Calibri"/>
                <a:cs typeface="Calibri"/>
              </a:rPr>
              <a:t>to</a:t>
            </a:r>
            <a:r>
              <a:rPr sz="2400" spc="-60" dirty="0">
                <a:latin typeface="Calibri"/>
                <a:cs typeface="Calibri"/>
              </a:rPr>
              <a:t> </a:t>
            </a:r>
            <a:r>
              <a:rPr sz="2400" dirty="0">
                <a:latin typeface="Calibri"/>
                <a:cs typeface="Calibri"/>
              </a:rPr>
              <a:t>access</a:t>
            </a:r>
            <a:r>
              <a:rPr sz="2400" spc="-75" dirty="0">
                <a:latin typeface="Calibri"/>
                <a:cs typeface="Calibri"/>
              </a:rPr>
              <a:t> </a:t>
            </a:r>
            <a:r>
              <a:rPr sz="2400" dirty="0">
                <a:latin typeface="Calibri"/>
                <a:cs typeface="Calibri"/>
              </a:rPr>
              <a:t>SaaS</a:t>
            </a:r>
            <a:r>
              <a:rPr sz="2400" spc="-60" dirty="0">
                <a:latin typeface="Calibri"/>
                <a:cs typeface="Calibri"/>
              </a:rPr>
              <a:t> </a:t>
            </a:r>
            <a:r>
              <a:rPr sz="2400" dirty="0">
                <a:latin typeface="Calibri"/>
                <a:cs typeface="Calibri"/>
              </a:rPr>
              <a:t>applications</a:t>
            </a:r>
            <a:r>
              <a:rPr sz="2400" spc="-70" dirty="0">
                <a:latin typeface="Calibri"/>
                <a:cs typeface="Calibri"/>
              </a:rPr>
              <a:t> </a:t>
            </a:r>
            <a:r>
              <a:rPr sz="2400" dirty="0">
                <a:latin typeface="Calibri"/>
                <a:cs typeface="Calibri"/>
              </a:rPr>
              <a:t>or</a:t>
            </a:r>
            <a:r>
              <a:rPr sz="2400" spc="-50" dirty="0">
                <a:latin typeface="Calibri"/>
                <a:cs typeface="Calibri"/>
              </a:rPr>
              <a:t> </a:t>
            </a:r>
            <a:r>
              <a:rPr sz="2400" dirty="0">
                <a:latin typeface="Calibri"/>
                <a:cs typeface="Calibri"/>
              </a:rPr>
              <a:t>can</a:t>
            </a:r>
            <a:r>
              <a:rPr sz="2400" spc="-50" dirty="0">
                <a:latin typeface="Calibri"/>
                <a:cs typeface="Calibri"/>
              </a:rPr>
              <a:t> </a:t>
            </a:r>
            <a:r>
              <a:rPr sz="2400" dirty="0">
                <a:latin typeface="Calibri"/>
                <a:cs typeface="Calibri"/>
              </a:rPr>
              <a:t>use</a:t>
            </a:r>
            <a:r>
              <a:rPr sz="2400" spc="-50" dirty="0">
                <a:latin typeface="Calibri"/>
                <a:cs typeface="Calibri"/>
              </a:rPr>
              <a:t> </a:t>
            </a:r>
            <a:r>
              <a:rPr sz="2400" dirty="0">
                <a:latin typeface="Calibri"/>
                <a:cs typeface="Calibri"/>
              </a:rPr>
              <a:t>virtual</a:t>
            </a:r>
            <a:r>
              <a:rPr sz="2400" spc="-60" dirty="0">
                <a:latin typeface="Calibri"/>
                <a:cs typeface="Calibri"/>
              </a:rPr>
              <a:t> </a:t>
            </a:r>
            <a:r>
              <a:rPr sz="2400" dirty="0">
                <a:latin typeface="Calibri"/>
                <a:cs typeface="Calibri"/>
              </a:rPr>
              <a:t>desktop</a:t>
            </a:r>
            <a:r>
              <a:rPr sz="2400" spc="-60" dirty="0">
                <a:latin typeface="Calibri"/>
                <a:cs typeface="Calibri"/>
              </a:rPr>
              <a:t> </a:t>
            </a:r>
            <a:r>
              <a:rPr sz="2400" dirty="0">
                <a:latin typeface="Calibri"/>
                <a:cs typeface="Calibri"/>
              </a:rPr>
              <a:t>while</a:t>
            </a:r>
            <a:r>
              <a:rPr sz="2400" spc="-45" dirty="0">
                <a:latin typeface="Calibri"/>
                <a:cs typeface="Calibri"/>
              </a:rPr>
              <a:t> </a:t>
            </a:r>
            <a:r>
              <a:rPr sz="2400" dirty="0">
                <a:latin typeface="Calibri"/>
                <a:cs typeface="Calibri"/>
              </a:rPr>
              <a:t>accessing</a:t>
            </a:r>
            <a:r>
              <a:rPr sz="2400" spc="-80" dirty="0">
                <a:latin typeface="Calibri"/>
                <a:cs typeface="Calibri"/>
              </a:rPr>
              <a:t> </a:t>
            </a:r>
            <a:r>
              <a:rPr sz="2400" spc="-25" dirty="0">
                <a:latin typeface="Calibri"/>
                <a:cs typeface="Calibri"/>
              </a:rPr>
              <a:t>the 	</a:t>
            </a:r>
            <a:r>
              <a:rPr sz="2400" dirty="0">
                <a:latin typeface="Calibri"/>
                <a:cs typeface="Calibri"/>
              </a:rPr>
              <a:t>SaaS</a:t>
            </a:r>
            <a:r>
              <a:rPr sz="2400" spc="-30" dirty="0">
                <a:latin typeface="Calibri"/>
                <a:cs typeface="Calibri"/>
              </a:rPr>
              <a:t> </a:t>
            </a:r>
            <a:r>
              <a:rPr sz="2400" spc="-10" dirty="0">
                <a:latin typeface="Calibri"/>
                <a:cs typeface="Calibri"/>
              </a:rPr>
              <a:t>applications.</a:t>
            </a:r>
            <a:endParaRPr sz="2400">
              <a:latin typeface="Calibri"/>
              <a:cs typeface="Calibri"/>
            </a:endParaRPr>
          </a:p>
          <a:p>
            <a:pPr marL="240029" indent="-227329">
              <a:lnSpc>
                <a:spcPct val="100000"/>
              </a:lnSpc>
              <a:spcBef>
                <a:spcPts val="600"/>
              </a:spcBef>
              <a:buFont typeface="Arial MT"/>
              <a:buChar char="•"/>
              <a:tabLst>
                <a:tab pos="240029" algn="l"/>
              </a:tabLst>
            </a:pPr>
            <a:r>
              <a:rPr sz="2800" dirty="0">
                <a:latin typeface="Calibri"/>
                <a:cs typeface="Calibri"/>
              </a:rPr>
              <a:t>Network</a:t>
            </a:r>
            <a:r>
              <a:rPr sz="2800" spc="-130" dirty="0">
                <a:latin typeface="Calibri"/>
                <a:cs typeface="Calibri"/>
              </a:rPr>
              <a:t> </a:t>
            </a:r>
            <a:r>
              <a:rPr sz="2800" spc="-10" dirty="0">
                <a:latin typeface="Calibri"/>
                <a:cs typeface="Calibri"/>
              </a:rPr>
              <a:t>Dependence</a:t>
            </a:r>
            <a:endParaRPr sz="2800">
              <a:latin typeface="Calibri"/>
              <a:cs typeface="Calibri"/>
            </a:endParaRPr>
          </a:p>
          <a:p>
            <a:pPr marL="697230" lvl="1" indent="-227329">
              <a:lnSpc>
                <a:spcPct val="100000"/>
              </a:lnSpc>
              <a:spcBef>
                <a:spcPts val="245"/>
              </a:spcBef>
              <a:buFont typeface="Arial MT"/>
              <a:buChar char="•"/>
              <a:tabLst>
                <a:tab pos="697230" algn="l"/>
              </a:tabLst>
            </a:pPr>
            <a:r>
              <a:rPr sz="2400" dirty="0">
                <a:latin typeface="Calibri"/>
                <a:cs typeface="Calibri"/>
              </a:rPr>
              <a:t>The</a:t>
            </a:r>
            <a:r>
              <a:rPr sz="2400" spc="-40" dirty="0">
                <a:latin typeface="Calibri"/>
                <a:cs typeface="Calibri"/>
              </a:rPr>
              <a:t> </a:t>
            </a:r>
            <a:r>
              <a:rPr sz="2400" dirty="0">
                <a:latin typeface="Calibri"/>
                <a:cs typeface="Calibri"/>
              </a:rPr>
              <a:t>SaaS</a:t>
            </a:r>
            <a:r>
              <a:rPr sz="2400" spc="-55" dirty="0">
                <a:latin typeface="Calibri"/>
                <a:cs typeface="Calibri"/>
              </a:rPr>
              <a:t> </a:t>
            </a:r>
            <a:r>
              <a:rPr sz="2400" dirty="0">
                <a:latin typeface="Calibri"/>
                <a:cs typeface="Calibri"/>
              </a:rPr>
              <a:t>application</a:t>
            </a:r>
            <a:r>
              <a:rPr sz="2400" spc="-70" dirty="0">
                <a:latin typeface="Calibri"/>
                <a:cs typeface="Calibri"/>
              </a:rPr>
              <a:t> </a:t>
            </a:r>
            <a:r>
              <a:rPr sz="2400" dirty="0">
                <a:latin typeface="Calibri"/>
                <a:cs typeface="Calibri"/>
              </a:rPr>
              <a:t>can</a:t>
            </a:r>
            <a:r>
              <a:rPr sz="2400" spc="-45" dirty="0">
                <a:latin typeface="Calibri"/>
                <a:cs typeface="Calibri"/>
              </a:rPr>
              <a:t> </a:t>
            </a:r>
            <a:r>
              <a:rPr sz="2400" dirty="0">
                <a:latin typeface="Calibri"/>
                <a:cs typeface="Calibri"/>
              </a:rPr>
              <a:t>be</a:t>
            </a:r>
            <a:r>
              <a:rPr sz="2400" spc="-45" dirty="0">
                <a:latin typeface="Calibri"/>
                <a:cs typeface="Calibri"/>
              </a:rPr>
              <a:t> </a:t>
            </a:r>
            <a:r>
              <a:rPr sz="2400" spc="-10" dirty="0">
                <a:latin typeface="Calibri"/>
                <a:cs typeface="Calibri"/>
              </a:rPr>
              <a:t>delivered</a:t>
            </a:r>
            <a:r>
              <a:rPr sz="2400" spc="-45" dirty="0">
                <a:latin typeface="Calibri"/>
                <a:cs typeface="Calibri"/>
              </a:rPr>
              <a:t> </a:t>
            </a:r>
            <a:r>
              <a:rPr sz="2400" dirty="0">
                <a:latin typeface="Calibri"/>
                <a:cs typeface="Calibri"/>
              </a:rPr>
              <a:t>only</a:t>
            </a:r>
            <a:r>
              <a:rPr sz="2400" spc="-45" dirty="0">
                <a:latin typeface="Calibri"/>
                <a:cs typeface="Calibri"/>
              </a:rPr>
              <a:t> </a:t>
            </a:r>
            <a:r>
              <a:rPr sz="2400" dirty="0">
                <a:latin typeface="Calibri"/>
                <a:cs typeface="Calibri"/>
              </a:rPr>
              <a:t>when</a:t>
            </a:r>
            <a:r>
              <a:rPr sz="2400" spc="-45" dirty="0">
                <a:latin typeface="Calibri"/>
                <a:cs typeface="Calibri"/>
              </a:rPr>
              <a:t> </a:t>
            </a:r>
            <a:r>
              <a:rPr sz="2400" dirty="0">
                <a:latin typeface="Calibri"/>
                <a:cs typeface="Calibri"/>
              </a:rPr>
              <a:t>network</a:t>
            </a:r>
            <a:r>
              <a:rPr sz="2400" spc="-60" dirty="0">
                <a:latin typeface="Calibri"/>
                <a:cs typeface="Calibri"/>
              </a:rPr>
              <a:t> </a:t>
            </a:r>
            <a:r>
              <a:rPr sz="2400" dirty="0">
                <a:latin typeface="Calibri"/>
                <a:cs typeface="Calibri"/>
              </a:rPr>
              <a:t>is</a:t>
            </a:r>
            <a:r>
              <a:rPr sz="2400" spc="-50" dirty="0">
                <a:latin typeface="Calibri"/>
                <a:cs typeface="Calibri"/>
              </a:rPr>
              <a:t> </a:t>
            </a:r>
            <a:r>
              <a:rPr sz="2400" dirty="0">
                <a:latin typeface="Calibri"/>
                <a:cs typeface="Calibri"/>
              </a:rPr>
              <a:t>continuously</a:t>
            </a:r>
            <a:r>
              <a:rPr sz="2400" spc="-40" dirty="0">
                <a:latin typeface="Calibri"/>
                <a:cs typeface="Calibri"/>
              </a:rPr>
              <a:t> </a:t>
            </a:r>
            <a:r>
              <a:rPr sz="2400" spc="-10" dirty="0">
                <a:latin typeface="Calibri"/>
                <a:cs typeface="Calibri"/>
              </a:rPr>
              <a:t>available.</a:t>
            </a:r>
            <a:endParaRPr sz="2400">
              <a:latin typeface="Calibri"/>
              <a:cs typeface="Calibri"/>
            </a:endParaRPr>
          </a:p>
          <a:p>
            <a:pPr marL="696595" marR="318770" lvl="1" indent="-227329">
              <a:lnSpc>
                <a:spcPts val="2590"/>
              </a:lnSpc>
              <a:spcBef>
                <a:spcPts val="535"/>
              </a:spcBef>
              <a:buFont typeface="Arial MT"/>
              <a:buChar char="•"/>
              <a:tabLst>
                <a:tab pos="698500" algn="l"/>
              </a:tabLst>
            </a:pPr>
            <a:r>
              <a:rPr sz="2400" dirty="0">
                <a:latin typeface="Calibri"/>
                <a:cs typeface="Calibri"/>
              </a:rPr>
              <a:t>Also</a:t>
            </a:r>
            <a:r>
              <a:rPr sz="2400" spc="-50" dirty="0">
                <a:latin typeface="Calibri"/>
                <a:cs typeface="Calibri"/>
              </a:rPr>
              <a:t> </a:t>
            </a:r>
            <a:r>
              <a:rPr sz="2400" dirty="0">
                <a:latin typeface="Calibri"/>
                <a:cs typeface="Calibri"/>
              </a:rPr>
              <a:t>network</a:t>
            </a:r>
            <a:r>
              <a:rPr sz="2400" spc="-65" dirty="0">
                <a:latin typeface="Calibri"/>
                <a:cs typeface="Calibri"/>
              </a:rPr>
              <a:t> </a:t>
            </a:r>
            <a:r>
              <a:rPr sz="2400" dirty="0">
                <a:latin typeface="Calibri"/>
                <a:cs typeface="Calibri"/>
              </a:rPr>
              <a:t>should</a:t>
            </a:r>
            <a:r>
              <a:rPr sz="2400" spc="-50" dirty="0">
                <a:latin typeface="Calibri"/>
                <a:cs typeface="Calibri"/>
              </a:rPr>
              <a:t> </a:t>
            </a:r>
            <a:r>
              <a:rPr sz="2400" dirty="0">
                <a:latin typeface="Calibri"/>
                <a:cs typeface="Calibri"/>
              </a:rPr>
              <a:t>be</a:t>
            </a:r>
            <a:r>
              <a:rPr sz="2400" spc="-45" dirty="0">
                <a:latin typeface="Calibri"/>
                <a:cs typeface="Calibri"/>
              </a:rPr>
              <a:t> </a:t>
            </a:r>
            <a:r>
              <a:rPr sz="2400" dirty="0">
                <a:latin typeface="Calibri"/>
                <a:cs typeface="Calibri"/>
              </a:rPr>
              <a:t>reliable</a:t>
            </a:r>
            <a:r>
              <a:rPr sz="2400" spc="-40" dirty="0">
                <a:latin typeface="Calibri"/>
                <a:cs typeface="Calibri"/>
              </a:rPr>
              <a:t> </a:t>
            </a:r>
            <a:r>
              <a:rPr sz="2400" dirty="0">
                <a:latin typeface="Calibri"/>
                <a:cs typeface="Calibri"/>
              </a:rPr>
              <a:t>but</a:t>
            </a:r>
            <a:r>
              <a:rPr sz="2400" spc="-50" dirty="0">
                <a:latin typeface="Calibri"/>
                <a:cs typeface="Calibri"/>
              </a:rPr>
              <a:t> </a:t>
            </a:r>
            <a:r>
              <a:rPr sz="2400" dirty="0">
                <a:latin typeface="Calibri"/>
                <a:cs typeface="Calibri"/>
              </a:rPr>
              <a:t>the</a:t>
            </a:r>
            <a:r>
              <a:rPr sz="2400" spc="-55" dirty="0">
                <a:latin typeface="Calibri"/>
                <a:cs typeface="Calibri"/>
              </a:rPr>
              <a:t> </a:t>
            </a:r>
            <a:r>
              <a:rPr sz="2400" dirty="0">
                <a:latin typeface="Calibri"/>
                <a:cs typeface="Calibri"/>
              </a:rPr>
              <a:t>network</a:t>
            </a:r>
            <a:r>
              <a:rPr sz="2400" spc="-60" dirty="0">
                <a:latin typeface="Calibri"/>
                <a:cs typeface="Calibri"/>
              </a:rPr>
              <a:t> </a:t>
            </a:r>
            <a:r>
              <a:rPr sz="2400" dirty="0">
                <a:latin typeface="Calibri"/>
                <a:cs typeface="Calibri"/>
              </a:rPr>
              <a:t>reliability</a:t>
            </a:r>
            <a:r>
              <a:rPr sz="2400" spc="-55" dirty="0">
                <a:latin typeface="Calibri"/>
                <a:cs typeface="Calibri"/>
              </a:rPr>
              <a:t> </a:t>
            </a:r>
            <a:r>
              <a:rPr sz="2400" dirty="0">
                <a:latin typeface="Calibri"/>
                <a:cs typeface="Calibri"/>
              </a:rPr>
              <a:t>cannot</a:t>
            </a:r>
            <a:r>
              <a:rPr sz="2400" spc="-65" dirty="0">
                <a:latin typeface="Calibri"/>
                <a:cs typeface="Calibri"/>
              </a:rPr>
              <a:t> </a:t>
            </a:r>
            <a:r>
              <a:rPr sz="2400" dirty="0">
                <a:latin typeface="Calibri"/>
                <a:cs typeface="Calibri"/>
              </a:rPr>
              <a:t>be</a:t>
            </a:r>
            <a:r>
              <a:rPr sz="2400" spc="-45" dirty="0">
                <a:latin typeface="Calibri"/>
                <a:cs typeface="Calibri"/>
              </a:rPr>
              <a:t> </a:t>
            </a:r>
            <a:r>
              <a:rPr sz="2400" spc="-10" dirty="0">
                <a:latin typeface="Calibri"/>
                <a:cs typeface="Calibri"/>
              </a:rPr>
              <a:t>guaranteed 	</a:t>
            </a:r>
            <a:r>
              <a:rPr sz="2400" dirty="0">
                <a:latin typeface="Calibri"/>
                <a:cs typeface="Calibri"/>
              </a:rPr>
              <a:t>either</a:t>
            </a:r>
            <a:r>
              <a:rPr sz="2400" spc="-70" dirty="0">
                <a:latin typeface="Calibri"/>
                <a:cs typeface="Calibri"/>
              </a:rPr>
              <a:t> </a:t>
            </a:r>
            <a:r>
              <a:rPr sz="2400" dirty="0">
                <a:latin typeface="Calibri"/>
                <a:cs typeface="Calibri"/>
              </a:rPr>
              <a:t>by</a:t>
            </a:r>
            <a:r>
              <a:rPr sz="2400" spc="-45" dirty="0">
                <a:latin typeface="Calibri"/>
                <a:cs typeface="Calibri"/>
              </a:rPr>
              <a:t> </a:t>
            </a:r>
            <a:r>
              <a:rPr sz="2400" dirty="0">
                <a:latin typeface="Calibri"/>
                <a:cs typeface="Calibri"/>
              </a:rPr>
              <a:t>cloud</a:t>
            </a:r>
            <a:r>
              <a:rPr sz="2400" spc="-50" dirty="0">
                <a:latin typeface="Calibri"/>
                <a:cs typeface="Calibri"/>
              </a:rPr>
              <a:t> </a:t>
            </a:r>
            <a:r>
              <a:rPr sz="2400" dirty="0">
                <a:latin typeface="Calibri"/>
                <a:cs typeface="Calibri"/>
              </a:rPr>
              <a:t>provider</a:t>
            </a:r>
            <a:r>
              <a:rPr sz="2400" spc="-45" dirty="0">
                <a:latin typeface="Calibri"/>
                <a:cs typeface="Calibri"/>
              </a:rPr>
              <a:t> </a:t>
            </a:r>
            <a:r>
              <a:rPr sz="2400" dirty="0">
                <a:latin typeface="Calibri"/>
                <a:cs typeface="Calibri"/>
              </a:rPr>
              <a:t>or</a:t>
            </a:r>
            <a:r>
              <a:rPr sz="2400" spc="-45" dirty="0">
                <a:latin typeface="Calibri"/>
                <a:cs typeface="Calibri"/>
              </a:rPr>
              <a:t> </a:t>
            </a:r>
            <a:r>
              <a:rPr sz="2400" dirty="0">
                <a:latin typeface="Calibri"/>
                <a:cs typeface="Calibri"/>
              </a:rPr>
              <a:t>the</a:t>
            </a:r>
            <a:r>
              <a:rPr sz="2400" spc="-55" dirty="0">
                <a:latin typeface="Calibri"/>
                <a:cs typeface="Calibri"/>
              </a:rPr>
              <a:t> </a:t>
            </a:r>
            <a:r>
              <a:rPr sz="2400" spc="-10" dirty="0">
                <a:latin typeface="Calibri"/>
                <a:cs typeface="Calibri"/>
              </a:rPr>
              <a:t>consumer.</a:t>
            </a:r>
            <a:endParaRPr sz="2400">
              <a:latin typeface="Calibri"/>
              <a:cs typeface="Calibri"/>
            </a:endParaRPr>
          </a:p>
          <a:p>
            <a:pPr marL="240029" indent="-227329">
              <a:lnSpc>
                <a:spcPct val="100000"/>
              </a:lnSpc>
              <a:spcBef>
                <a:spcPts val="605"/>
              </a:spcBef>
              <a:buFont typeface="Arial MT"/>
              <a:buChar char="•"/>
              <a:tabLst>
                <a:tab pos="240029" algn="l"/>
              </a:tabLst>
            </a:pPr>
            <a:r>
              <a:rPr sz="2800" dirty="0">
                <a:latin typeface="Calibri"/>
                <a:cs typeface="Calibri"/>
              </a:rPr>
              <a:t>Lack</a:t>
            </a:r>
            <a:r>
              <a:rPr sz="2800" spc="-40" dirty="0">
                <a:latin typeface="Calibri"/>
                <a:cs typeface="Calibri"/>
              </a:rPr>
              <a:t> </a:t>
            </a:r>
            <a:r>
              <a:rPr sz="2800" dirty="0">
                <a:latin typeface="Calibri"/>
                <a:cs typeface="Calibri"/>
              </a:rPr>
              <a:t>of</a:t>
            </a:r>
            <a:r>
              <a:rPr sz="2800" spc="-40" dirty="0">
                <a:latin typeface="Calibri"/>
                <a:cs typeface="Calibri"/>
              </a:rPr>
              <a:t> </a:t>
            </a:r>
            <a:r>
              <a:rPr sz="2800" dirty="0">
                <a:latin typeface="Calibri"/>
                <a:cs typeface="Calibri"/>
              </a:rPr>
              <a:t>portability</a:t>
            </a:r>
            <a:r>
              <a:rPr sz="2800" spc="-20" dirty="0">
                <a:latin typeface="Calibri"/>
                <a:cs typeface="Calibri"/>
              </a:rPr>
              <a:t> </a:t>
            </a:r>
            <a:r>
              <a:rPr sz="2800" dirty="0">
                <a:latin typeface="Calibri"/>
                <a:cs typeface="Calibri"/>
              </a:rPr>
              <a:t>between</a:t>
            </a:r>
            <a:r>
              <a:rPr sz="2800" spc="-45" dirty="0">
                <a:latin typeface="Calibri"/>
                <a:cs typeface="Calibri"/>
              </a:rPr>
              <a:t> </a:t>
            </a:r>
            <a:r>
              <a:rPr sz="2800" dirty="0">
                <a:latin typeface="Calibri"/>
                <a:cs typeface="Calibri"/>
              </a:rPr>
              <a:t>SaaS</a:t>
            </a:r>
            <a:r>
              <a:rPr sz="2800" spc="-40" dirty="0">
                <a:latin typeface="Calibri"/>
                <a:cs typeface="Calibri"/>
              </a:rPr>
              <a:t> </a:t>
            </a:r>
            <a:r>
              <a:rPr sz="2800" spc="-10" dirty="0">
                <a:latin typeface="Calibri"/>
                <a:cs typeface="Calibri"/>
              </a:rPr>
              <a:t>Clouds</a:t>
            </a:r>
            <a:endParaRPr sz="2800">
              <a:latin typeface="Calibri"/>
              <a:cs typeface="Calibri"/>
            </a:endParaRPr>
          </a:p>
          <a:p>
            <a:pPr marL="696595" marR="10160" lvl="1" indent="-227329">
              <a:lnSpc>
                <a:spcPts val="2590"/>
              </a:lnSpc>
              <a:spcBef>
                <a:spcPts val="565"/>
              </a:spcBef>
              <a:buFont typeface="Arial MT"/>
              <a:buChar char="•"/>
              <a:tabLst>
                <a:tab pos="698500" algn="l"/>
              </a:tabLst>
            </a:pPr>
            <a:r>
              <a:rPr sz="2400" spc="-25" dirty="0">
                <a:latin typeface="Calibri"/>
                <a:cs typeface="Calibri"/>
              </a:rPr>
              <a:t>Transferring</a:t>
            </a:r>
            <a:r>
              <a:rPr sz="2400" spc="-50" dirty="0">
                <a:latin typeface="Calibri"/>
                <a:cs typeface="Calibri"/>
              </a:rPr>
              <a:t> </a:t>
            </a:r>
            <a:r>
              <a:rPr sz="2400" dirty="0">
                <a:latin typeface="Calibri"/>
                <a:cs typeface="Calibri"/>
              </a:rPr>
              <a:t>workloads</a:t>
            </a:r>
            <a:r>
              <a:rPr sz="2400" spc="-55" dirty="0">
                <a:latin typeface="Calibri"/>
                <a:cs typeface="Calibri"/>
              </a:rPr>
              <a:t> </a:t>
            </a:r>
            <a:r>
              <a:rPr sz="2400" dirty="0">
                <a:latin typeface="Calibri"/>
                <a:cs typeface="Calibri"/>
              </a:rPr>
              <a:t>from</a:t>
            </a:r>
            <a:r>
              <a:rPr sz="2400" spc="-65" dirty="0">
                <a:latin typeface="Calibri"/>
                <a:cs typeface="Calibri"/>
              </a:rPr>
              <a:t> </a:t>
            </a:r>
            <a:r>
              <a:rPr sz="2400" dirty="0">
                <a:latin typeface="Calibri"/>
                <a:cs typeface="Calibri"/>
              </a:rPr>
              <a:t>one</a:t>
            </a:r>
            <a:r>
              <a:rPr sz="2400" spc="-50" dirty="0">
                <a:latin typeface="Calibri"/>
                <a:cs typeface="Calibri"/>
              </a:rPr>
              <a:t> </a:t>
            </a:r>
            <a:r>
              <a:rPr sz="2400" dirty="0">
                <a:latin typeface="Calibri"/>
                <a:cs typeface="Calibri"/>
              </a:rPr>
              <a:t>SaaS</a:t>
            </a:r>
            <a:r>
              <a:rPr sz="2400" spc="-55" dirty="0">
                <a:latin typeface="Calibri"/>
                <a:cs typeface="Calibri"/>
              </a:rPr>
              <a:t> </a:t>
            </a:r>
            <a:r>
              <a:rPr sz="2400" dirty="0">
                <a:latin typeface="Calibri"/>
                <a:cs typeface="Calibri"/>
              </a:rPr>
              <a:t>cloud</a:t>
            </a:r>
            <a:r>
              <a:rPr sz="2400" spc="-55" dirty="0">
                <a:latin typeface="Calibri"/>
                <a:cs typeface="Calibri"/>
              </a:rPr>
              <a:t> </a:t>
            </a:r>
            <a:r>
              <a:rPr sz="2400" dirty="0">
                <a:latin typeface="Calibri"/>
                <a:cs typeface="Calibri"/>
              </a:rPr>
              <a:t>to</a:t>
            </a:r>
            <a:r>
              <a:rPr sz="2400" spc="-70" dirty="0">
                <a:latin typeface="Calibri"/>
                <a:cs typeface="Calibri"/>
              </a:rPr>
              <a:t> </a:t>
            </a:r>
            <a:r>
              <a:rPr sz="2400" dirty="0">
                <a:latin typeface="Calibri"/>
                <a:cs typeface="Calibri"/>
              </a:rPr>
              <a:t>another</a:t>
            </a:r>
            <a:r>
              <a:rPr sz="2400" spc="-50" dirty="0">
                <a:latin typeface="Calibri"/>
                <a:cs typeface="Calibri"/>
              </a:rPr>
              <a:t> </a:t>
            </a:r>
            <a:r>
              <a:rPr sz="2400" dirty="0">
                <a:latin typeface="Calibri"/>
                <a:cs typeface="Calibri"/>
              </a:rPr>
              <a:t>is</a:t>
            </a:r>
            <a:r>
              <a:rPr sz="2400" spc="-50" dirty="0">
                <a:latin typeface="Calibri"/>
                <a:cs typeface="Calibri"/>
              </a:rPr>
              <a:t> </a:t>
            </a:r>
            <a:r>
              <a:rPr sz="2400" dirty="0">
                <a:latin typeface="Calibri"/>
                <a:cs typeface="Calibri"/>
              </a:rPr>
              <a:t>not</a:t>
            </a:r>
            <a:r>
              <a:rPr sz="2400" spc="-60" dirty="0">
                <a:latin typeface="Calibri"/>
                <a:cs typeface="Calibri"/>
              </a:rPr>
              <a:t> </a:t>
            </a:r>
            <a:r>
              <a:rPr sz="2400" dirty="0">
                <a:latin typeface="Calibri"/>
                <a:cs typeface="Calibri"/>
              </a:rPr>
              <a:t>so</a:t>
            </a:r>
            <a:r>
              <a:rPr sz="2400" spc="-55" dirty="0">
                <a:latin typeface="Calibri"/>
                <a:cs typeface="Calibri"/>
              </a:rPr>
              <a:t> </a:t>
            </a:r>
            <a:r>
              <a:rPr sz="2400" dirty="0">
                <a:latin typeface="Calibri"/>
                <a:cs typeface="Calibri"/>
              </a:rPr>
              <a:t>easy</a:t>
            </a:r>
            <a:r>
              <a:rPr sz="2400" spc="-50" dirty="0">
                <a:latin typeface="Calibri"/>
                <a:cs typeface="Calibri"/>
              </a:rPr>
              <a:t> </a:t>
            </a:r>
            <a:r>
              <a:rPr sz="2400" dirty="0">
                <a:latin typeface="Calibri"/>
                <a:cs typeface="Calibri"/>
              </a:rPr>
              <a:t>because</a:t>
            </a:r>
            <a:r>
              <a:rPr sz="2400" spc="-55" dirty="0">
                <a:latin typeface="Calibri"/>
                <a:cs typeface="Calibri"/>
              </a:rPr>
              <a:t> </a:t>
            </a:r>
            <a:r>
              <a:rPr sz="2400" spc="-20" dirty="0">
                <a:latin typeface="Calibri"/>
                <a:cs typeface="Calibri"/>
              </a:rPr>
              <a:t>work 	</a:t>
            </a:r>
            <a:r>
              <a:rPr sz="2400" spc="-35" dirty="0">
                <a:latin typeface="Calibri"/>
                <a:cs typeface="Calibri"/>
              </a:rPr>
              <a:t>flow,</a:t>
            </a:r>
            <a:r>
              <a:rPr sz="2400" spc="-60" dirty="0">
                <a:latin typeface="Calibri"/>
                <a:cs typeface="Calibri"/>
              </a:rPr>
              <a:t> </a:t>
            </a:r>
            <a:r>
              <a:rPr sz="2400" dirty="0">
                <a:latin typeface="Calibri"/>
                <a:cs typeface="Calibri"/>
              </a:rPr>
              <a:t>business</a:t>
            </a:r>
            <a:r>
              <a:rPr sz="2400" spc="-60" dirty="0">
                <a:latin typeface="Calibri"/>
                <a:cs typeface="Calibri"/>
              </a:rPr>
              <a:t> </a:t>
            </a:r>
            <a:r>
              <a:rPr sz="2400" dirty="0">
                <a:latin typeface="Calibri"/>
                <a:cs typeface="Calibri"/>
              </a:rPr>
              <a:t>logics,</a:t>
            </a:r>
            <a:r>
              <a:rPr sz="2400" spc="-70" dirty="0">
                <a:latin typeface="Calibri"/>
                <a:cs typeface="Calibri"/>
              </a:rPr>
              <a:t> </a:t>
            </a:r>
            <a:r>
              <a:rPr sz="2400" dirty="0">
                <a:latin typeface="Calibri"/>
                <a:cs typeface="Calibri"/>
              </a:rPr>
              <a:t>user</a:t>
            </a:r>
            <a:r>
              <a:rPr sz="2400" spc="-65" dirty="0">
                <a:latin typeface="Calibri"/>
                <a:cs typeface="Calibri"/>
              </a:rPr>
              <a:t> </a:t>
            </a:r>
            <a:r>
              <a:rPr sz="2400" spc="-10" dirty="0">
                <a:latin typeface="Calibri"/>
                <a:cs typeface="Calibri"/>
              </a:rPr>
              <a:t>interfaces,</a:t>
            </a:r>
            <a:r>
              <a:rPr sz="2400" spc="-55" dirty="0">
                <a:latin typeface="Calibri"/>
                <a:cs typeface="Calibri"/>
              </a:rPr>
              <a:t> </a:t>
            </a:r>
            <a:r>
              <a:rPr sz="2400" dirty="0">
                <a:latin typeface="Calibri"/>
                <a:cs typeface="Calibri"/>
              </a:rPr>
              <a:t>support</a:t>
            </a:r>
            <a:r>
              <a:rPr sz="2400" spc="-65" dirty="0">
                <a:latin typeface="Calibri"/>
                <a:cs typeface="Calibri"/>
              </a:rPr>
              <a:t> </a:t>
            </a:r>
            <a:r>
              <a:rPr sz="2400" dirty="0">
                <a:latin typeface="Calibri"/>
                <a:cs typeface="Calibri"/>
              </a:rPr>
              <a:t>scripts</a:t>
            </a:r>
            <a:r>
              <a:rPr sz="2400" spc="-70" dirty="0">
                <a:latin typeface="Calibri"/>
                <a:cs typeface="Calibri"/>
              </a:rPr>
              <a:t> </a:t>
            </a:r>
            <a:r>
              <a:rPr sz="2400" dirty="0">
                <a:latin typeface="Calibri"/>
                <a:cs typeface="Calibri"/>
              </a:rPr>
              <a:t>can</a:t>
            </a:r>
            <a:r>
              <a:rPr sz="2400" spc="-70" dirty="0">
                <a:latin typeface="Calibri"/>
                <a:cs typeface="Calibri"/>
              </a:rPr>
              <a:t> </a:t>
            </a:r>
            <a:r>
              <a:rPr sz="2400" dirty="0">
                <a:latin typeface="Calibri"/>
                <a:cs typeface="Calibri"/>
              </a:rPr>
              <a:t>be</a:t>
            </a:r>
            <a:r>
              <a:rPr sz="2400" spc="-60" dirty="0">
                <a:latin typeface="Calibri"/>
                <a:cs typeface="Calibri"/>
              </a:rPr>
              <a:t> </a:t>
            </a:r>
            <a:r>
              <a:rPr sz="2400" dirty="0">
                <a:latin typeface="Calibri"/>
                <a:cs typeface="Calibri"/>
              </a:rPr>
              <a:t>provider</a:t>
            </a:r>
            <a:r>
              <a:rPr sz="2400" spc="-45" dirty="0">
                <a:latin typeface="Calibri"/>
                <a:cs typeface="Calibri"/>
              </a:rPr>
              <a:t> </a:t>
            </a:r>
            <a:r>
              <a:rPr sz="2400" spc="-10" dirty="0">
                <a:latin typeface="Calibri"/>
                <a:cs typeface="Calibri"/>
              </a:rPr>
              <a:t>specific.</a:t>
            </a:r>
            <a:endParaRPr sz="24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39</a:t>
            </a:fld>
            <a:endParaRPr spc="-25" dirty="0"/>
          </a:p>
        </p:txBody>
      </p:sp>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Open </a:t>
            </a:r>
            <a:r>
              <a:rPr spc="-20" dirty="0"/>
              <a:t>SaaS</a:t>
            </a:r>
          </a:p>
        </p:txBody>
      </p:sp>
      <p:sp>
        <p:nvSpPr>
          <p:cNvPr id="3" name="object 3"/>
          <p:cNvSpPr txBox="1"/>
          <p:nvPr/>
        </p:nvSpPr>
        <p:spPr>
          <a:xfrm>
            <a:off x="916939" y="1793189"/>
            <a:ext cx="10311130" cy="4210685"/>
          </a:xfrm>
          <a:prstGeom prst="rect">
            <a:avLst/>
          </a:prstGeom>
        </p:spPr>
        <p:txBody>
          <a:bodyPr vert="horz" wrap="square" lIns="0" tIns="60325" rIns="0" bIns="0" rtlCol="0">
            <a:spAutoFit/>
          </a:bodyPr>
          <a:lstStyle/>
          <a:p>
            <a:pPr marL="240029" marR="727710" indent="-227329">
              <a:lnSpc>
                <a:spcPts val="3030"/>
              </a:lnSpc>
              <a:spcBef>
                <a:spcPts val="475"/>
              </a:spcBef>
              <a:buFont typeface="Arial MT"/>
              <a:buChar char="•"/>
              <a:tabLst>
                <a:tab pos="241300" algn="l"/>
              </a:tabLst>
            </a:pPr>
            <a:r>
              <a:rPr sz="2800" b="1" dirty="0">
                <a:latin typeface="Calibri"/>
                <a:cs typeface="Calibri"/>
              </a:rPr>
              <a:t>Open</a:t>
            </a:r>
            <a:r>
              <a:rPr sz="2800" b="1" spc="-65" dirty="0">
                <a:latin typeface="Calibri"/>
                <a:cs typeface="Calibri"/>
              </a:rPr>
              <a:t> </a:t>
            </a:r>
            <a:r>
              <a:rPr sz="2800" b="1" dirty="0">
                <a:latin typeface="Calibri"/>
                <a:cs typeface="Calibri"/>
              </a:rPr>
              <a:t>SaaS</a:t>
            </a:r>
            <a:r>
              <a:rPr sz="2800" b="1" spc="-70" dirty="0">
                <a:latin typeface="Calibri"/>
                <a:cs typeface="Calibri"/>
              </a:rPr>
              <a:t> </a:t>
            </a:r>
            <a:r>
              <a:rPr sz="2800" dirty="0">
                <a:latin typeface="Calibri"/>
                <a:cs typeface="Calibri"/>
              </a:rPr>
              <a:t>uses</a:t>
            </a:r>
            <a:r>
              <a:rPr sz="2800" spc="-50" dirty="0">
                <a:latin typeface="Calibri"/>
                <a:cs typeface="Calibri"/>
              </a:rPr>
              <a:t> </a:t>
            </a:r>
            <a:r>
              <a:rPr sz="2800" dirty="0">
                <a:latin typeface="Calibri"/>
                <a:cs typeface="Calibri"/>
              </a:rPr>
              <a:t>SaaS</a:t>
            </a:r>
            <a:r>
              <a:rPr sz="2800" spc="-70" dirty="0">
                <a:latin typeface="Calibri"/>
                <a:cs typeface="Calibri"/>
              </a:rPr>
              <a:t> </a:t>
            </a:r>
            <a:r>
              <a:rPr sz="2800" dirty="0">
                <a:latin typeface="Calibri"/>
                <a:cs typeface="Calibri"/>
              </a:rPr>
              <a:t>applications</a:t>
            </a:r>
            <a:r>
              <a:rPr sz="2800" spc="-45" dirty="0">
                <a:latin typeface="Calibri"/>
                <a:cs typeface="Calibri"/>
              </a:rPr>
              <a:t> </a:t>
            </a:r>
            <a:r>
              <a:rPr sz="2800" dirty="0">
                <a:latin typeface="Calibri"/>
                <a:cs typeface="Calibri"/>
              </a:rPr>
              <a:t>that</a:t>
            </a:r>
            <a:r>
              <a:rPr sz="2800" spc="-70" dirty="0">
                <a:latin typeface="Calibri"/>
                <a:cs typeface="Calibri"/>
              </a:rPr>
              <a:t> </a:t>
            </a:r>
            <a:r>
              <a:rPr sz="2800" dirty="0">
                <a:latin typeface="Calibri"/>
                <a:cs typeface="Calibri"/>
              </a:rPr>
              <a:t>are</a:t>
            </a:r>
            <a:r>
              <a:rPr sz="2800" spc="-70" dirty="0">
                <a:latin typeface="Calibri"/>
                <a:cs typeface="Calibri"/>
              </a:rPr>
              <a:t> </a:t>
            </a:r>
            <a:r>
              <a:rPr sz="2800" dirty="0">
                <a:latin typeface="Calibri"/>
                <a:cs typeface="Calibri"/>
              </a:rPr>
              <a:t>developed</a:t>
            </a:r>
            <a:r>
              <a:rPr sz="2800" spc="-70" dirty="0">
                <a:latin typeface="Calibri"/>
                <a:cs typeface="Calibri"/>
              </a:rPr>
              <a:t> </a:t>
            </a:r>
            <a:r>
              <a:rPr sz="2800" dirty="0">
                <a:latin typeface="Calibri"/>
                <a:cs typeface="Calibri"/>
              </a:rPr>
              <a:t>using</a:t>
            </a:r>
            <a:r>
              <a:rPr sz="2800" spc="-60" dirty="0">
                <a:latin typeface="Calibri"/>
                <a:cs typeface="Calibri"/>
              </a:rPr>
              <a:t> </a:t>
            </a:r>
            <a:r>
              <a:rPr sz="2800" spc="-20" dirty="0">
                <a:latin typeface="Calibri"/>
                <a:cs typeface="Calibri"/>
              </a:rPr>
              <a:t>open 	</a:t>
            </a:r>
            <a:r>
              <a:rPr sz="2800" dirty="0">
                <a:latin typeface="Calibri"/>
                <a:cs typeface="Calibri"/>
              </a:rPr>
              <a:t>source</a:t>
            </a:r>
            <a:r>
              <a:rPr sz="2800" spc="-100" dirty="0">
                <a:latin typeface="Calibri"/>
                <a:cs typeface="Calibri"/>
              </a:rPr>
              <a:t> </a:t>
            </a:r>
            <a:r>
              <a:rPr sz="2800" spc="-10" dirty="0">
                <a:latin typeface="Calibri"/>
                <a:cs typeface="Calibri"/>
              </a:rPr>
              <a:t>programming</a:t>
            </a:r>
            <a:r>
              <a:rPr sz="2800" spc="-90" dirty="0">
                <a:latin typeface="Calibri"/>
                <a:cs typeface="Calibri"/>
              </a:rPr>
              <a:t> </a:t>
            </a:r>
            <a:r>
              <a:rPr sz="2800" spc="-10" dirty="0">
                <a:latin typeface="Calibri"/>
                <a:cs typeface="Calibri"/>
              </a:rPr>
              <a:t>language.</a:t>
            </a:r>
            <a:endParaRPr sz="2800">
              <a:latin typeface="Calibri"/>
              <a:cs typeface="Calibri"/>
            </a:endParaRPr>
          </a:p>
          <a:p>
            <a:pPr marL="240029" marR="5080" indent="-227329">
              <a:lnSpc>
                <a:spcPts val="3020"/>
              </a:lnSpc>
              <a:spcBef>
                <a:spcPts val="1005"/>
              </a:spcBef>
              <a:buFont typeface="Arial MT"/>
              <a:buChar char="•"/>
              <a:tabLst>
                <a:tab pos="241300" algn="l"/>
              </a:tabLst>
            </a:pPr>
            <a:r>
              <a:rPr sz="2800" dirty="0">
                <a:latin typeface="Calibri"/>
                <a:cs typeface="Calibri"/>
              </a:rPr>
              <a:t>These</a:t>
            </a:r>
            <a:r>
              <a:rPr sz="2800" spc="-80" dirty="0">
                <a:latin typeface="Calibri"/>
                <a:cs typeface="Calibri"/>
              </a:rPr>
              <a:t> </a:t>
            </a:r>
            <a:r>
              <a:rPr sz="2800" dirty="0">
                <a:latin typeface="Calibri"/>
                <a:cs typeface="Calibri"/>
              </a:rPr>
              <a:t>SaaS</a:t>
            </a:r>
            <a:r>
              <a:rPr sz="2800" spc="-75" dirty="0">
                <a:latin typeface="Calibri"/>
                <a:cs typeface="Calibri"/>
              </a:rPr>
              <a:t> </a:t>
            </a:r>
            <a:r>
              <a:rPr sz="2800" dirty="0">
                <a:latin typeface="Calibri"/>
                <a:cs typeface="Calibri"/>
              </a:rPr>
              <a:t>applications</a:t>
            </a:r>
            <a:r>
              <a:rPr sz="2800" spc="-45" dirty="0">
                <a:latin typeface="Calibri"/>
                <a:cs typeface="Calibri"/>
              </a:rPr>
              <a:t> </a:t>
            </a:r>
            <a:r>
              <a:rPr sz="2800" dirty="0">
                <a:latin typeface="Calibri"/>
                <a:cs typeface="Calibri"/>
              </a:rPr>
              <a:t>can</a:t>
            </a:r>
            <a:r>
              <a:rPr sz="2800" spc="-75" dirty="0">
                <a:latin typeface="Calibri"/>
                <a:cs typeface="Calibri"/>
              </a:rPr>
              <a:t> </a:t>
            </a:r>
            <a:r>
              <a:rPr sz="2800" dirty="0">
                <a:latin typeface="Calibri"/>
                <a:cs typeface="Calibri"/>
              </a:rPr>
              <a:t>run</a:t>
            </a:r>
            <a:r>
              <a:rPr sz="2800" spc="-50" dirty="0">
                <a:latin typeface="Calibri"/>
                <a:cs typeface="Calibri"/>
              </a:rPr>
              <a:t> </a:t>
            </a:r>
            <a:r>
              <a:rPr sz="2800" dirty="0">
                <a:latin typeface="Calibri"/>
                <a:cs typeface="Calibri"/>
              </a:rPr>
              <a:t>on</a:t>
            </a:r>
            <a:r>
              <a:rPr sz="2800" spc="-70" dirty="0">
                <a:latin typeface="Calibri"/>
                <a:cs typeface="Calibri"/>
              </a:rPr>
              <a:t> </a:t>
            </a:r>
            <a:r>
              <a:rPr sz="2800" dirty="0">
                <a:latin typeface="Calibri"/>
                <a:cs typeface="Calibri"/>
              </a:rPr>
              <a:t>any</a:t>
            </a:r>
            <a:r>
              <a:rPr sz="2800" spc="-85" dirty="0">
                <a:latin typeface="Calibri"/>
                <a:cs typeface="Calibri"/>
              </a:rPr>
              <a:t> </a:t>
            </a:r>
            <a:r>
              <a:rPr sz="2800" dirty="0">
                <a:latin typeface="Calibri"/>
                <a:cs typeface="Calibri"/>
              </a:rPr>
              <a:t>open</a:t>
            </a:r>
            <a:r>
              <a:rPr sz="2800" spc="-60" dirty="0">
                <a:latin typeface="Calibri"/>
                <a:cs typeface="Calibri"/>
              </a:rPr>
              <a:t> </a:t>
            </a:r>
            <a:r>
              <a:rPr sz="2800" dirty="0">
                <a:latin typeface="Calibri"/>
                <a:cs typeface="Calibri"/>
              </a:rPr>
              <a:t>source</a:t>
            </a:r>
            <a:r>
              <a:rPr sz="2800" spc="-55" dirty="0">
                <a:latin typeface="Calibri"/>
                <a:cs typeface="Calibri"/>
              </a:rPr>
              <a:t> </a:t>
            </a:r>
            <a:r>
              <a:rPr sz="2800" dirty="0">
                <a:latin typeface="Calibri"/>
                <a:cs typeface="Calibri"/>
              </a:rPr>
              <a:t>operating</a:t>
            </a:r>
            <a:r>
              <a:rPr sz="2800" spc="-85" dirty="0">
                <a:latin typeface="Calibri"/>
                <a:cs typeface="Calibri"/>
              </a:rPr>
              <a:t> </a:t>
            </a:r>
            <a:r>
              <a:rPr sz="2800" spc="-10" dirty="0">
                <a:latin typeface="Calibri"/>
                <a:cs typeface="Calibri"/>
              </a:rPr>
              <a:t>system 	</a:t>
            </a:r>
            <a:r>
              <a:rPr sz="2800" dirty="0">
                <a:latin typeface="Calibri"/>
                <a:cs typeface="Calibri"/>
              </a:rPr>
              <a:t>and</a:t>
            </a:r>
            <a:r>
              <a:rPr sz="2800" spc="-40" dirty="0">
                <a:latin typeface="Calibri"/>
                <a:cs typeface="Calibri"/>
              </a:rPr>
              <a:t> </a:t>
            </a:r>
            <a:r>
              <a:rPr sz="2800" spc="-10" dirty="0">
                <a:latin typeface="Calibri"/>
                <a:cs typeface="Calibri"/>
              </a:rPr>
              <a:t>database.</a:t>
            </a:r>
            <a:endParaRPr sz="2800">
              <a:latin typeface="Calibri"/>
              <a:cs typeface="Calibri"/>
            </a:endParaRPr>
          </a:p>
          <a:p>
            <a:pPr marL="240029" indent="-227329">
              <a:lnSpc>
                <a:spcPct val="100000"/>
              </a:lnSpc>
              <a:spcBef>
                <a:spcPts val="620"/>
              </a:spcBef>
              <a:buFont typeface="Arial MT"/>
              <a:buChar char="•"/>
              <a:tabLst>
                <a:tab pos="240029" algn="l"/>
              </a:tabLst>
            </a:pPr>
            <a:r>
              <a:rPr sz="2800" dirty="0">
                <a:latin typeface="Calibri"/>
                <a:cs typeface="Calibri"/>
              </a:rPr>
              <a:t>Open</a:t>
            </a:r>
            <a:r>
              <a:rPr sz="2800" spc="-55" dirty="0">
                <a:latin typeface="Calibri"/>
                <a:cs typeface="Calibri"/>
              </a:rPr>
              <a:t> </a:t>
            </a:r>
            <a:r>
              <a:rPr sz="2800" dirty="0">
                <a:latin typeface="Calibri"/>
                <a:cs typeface="Calibri"/>
              </a:rPr>
              <a:t>SaaS</a:t>
            </a:r>
            <a:r>
              <a:rPr sz="2800" spc="-65" dirty="0">
                <a:latin typeface="Calibri"/>
                <a:cs typeface="Calibri"/>
              </a:rPr>
              <a:t> </a:t>
            </a:r>
            <a:r>
              <a:rPr sz="2800" dirty="0">
                <a:latin typeface="Calibri"/>
                <a:cs typeface="Calibri"/>
              </a:rPr>
              <a:t>has</a:t>
            </a:r>
            <a:r>
              <a:rPr sz="2800" spc="-45" dirty="0">
                <a:latin typeface="Calibri"/>
                <a:cs typeface="Calibri"/>
              </a:rPr>
              <a:t> </a:t>
            </a:r>
            <a:r>
              <a:rPr sz="2800" dirty="0">
                <a:latin typeface="Calibri"/>
                <a:cs typeface="Calibri"/>
              </a:rPr>
              <a:t>several</a:t>
            </a:r>
            <a:r>
              <a:rPr sz="2800" spc="-70" dirty="0">
                <a:latin typeface="Calibri"/>
                <a:cs typeface="Calibri"/>
              </a:rPr>
              <a:t> </a:t>
            </a:r>
            <a:r>
              <a:rPr sz="2800" dirty="0">
                <a:latin typeface="Calibri"/>
                <a:cs typeface="Calibri"/>
              </a:rPr>
              <a:t>benefits,</a:t>
            </a:r>
            <a:r>
              <a:rPr sz="2800" spc="-40" dirty="0">
                <a:latin typeface="Calibri"/>
                <a:cs typeface="Calibri"/>
              </a:rPr>
              <a:t> </a:t>
            </a:r>
            <a:r>
              <a:rPr sz="2800" dirty="0">
                <a:latin typeface="Calibri"/>
                <a:cs typeface="Calibri"/>
              </a:rPr>
              <a:t>some</a:t>
            </a:r>
            <a:r>
              <a:rPr sz="2800" spc="-65" dirty="0">
                <a:latin typeface="Calibri"/>
                <a:cs typeface="Calibri"/>
              </a:rPr>
              <a:t> </a:t>
            </a:r>
            <a:r>
              <a:rPr sz="2800" dirty="0">
                <a:latin typeface="Calibri"/>
                <a:cs typeface="Calibri"/>
              </a:rPr>
              <a:t>of</a:t>
            </a:r>
            <a:r>
              <a:rPr sz="2800" spc="-75" dirty="0">
                <a:latin typeface="Calibri"/>
                <a:cs typeface="Calibri"/>
              </a:rPr>
              <a:t> </a:t>
            </a:r>
            <a:r>
              <a:rPr sz="2800" dirty="0">
                <a:latin typeface="Calibri"/>
                <a:cs typeface="Calibri"/>
              </a:rPr>
              <a:t>these</a:t>
            </a:r>
            <a:r>
              <a:rPr sz="2800" spc="-55" dirty="0">
                <a:latin typeface="Calibri"/>
                <a:cs typeface="Calibri"/>
              </a:rPr>
              <a:t> </a:t>
            </a:r>
            <a:r>
              <a:rPr sz="2800" dirty="0">
                <a:latin typeface="Calibri"/>
                <a:cs typeface="Calibri"/>
              </a:rPr>
              <a:t>are</a:t>
            </a:r>
            <a:r>
              <a:rPr sz="2800" spc="-70" dirty="0">
                <a:latin typeface="Calibri"/>
                <a:cs typeface="Calibri"/>
              </a:rPr>
              <a:t> </a:t>
            </a:r>
            <a:r>
              <a:rPr sz="2800" dirty="0">
                <a:latin typeface="Calibri"/>
                <a:cs typeface="Calibri"/>
              </a:rPr>
              <a:t>listed</a:t>
            </a:r>
            <a:r>
              <a:rPr sz="2800" spc="-60" dirty="0">
                <a:latin typeface="Calibri"/>
                <a:cs typeface="Calibri"/>
              </a:rPr>
              <a:t> </a:t>
            </a:r>
            <a:r>
              <a:rPr sz="2800" spc="-10" dirty="0">
                <a:latin typeface="Calibri"/>
                <a:cs typeface="Calibri"/>
              </a:rPr>
              <a:t>below:</a:t>
            </a:r>
            <a:endParaRPr sz="2800">
              <a:latin typeface="Calibri"/>
              <a:cs typeface="Calibri"/>
            </a:endParaRPr>
          </a:p>
          <a:p>
            <a:pPr marL="697230" lvl="1" indent="-227329">
              <a:lnSpc>
                <a:spcPct val="100000"/>
              </a:lnSpc>
              <a:spcBef>
                <a:spcPts val="245"/>
              </a:spcBef>
              <a:buFont typeface="Arial MT"/>
              <a:buChar char="•"/>
              <a:tabLst>
                <a:tab pos="697230" algn="l"/>
              </a:tabLst>
            </a:pPr>
            <a:r>
              <a:rPr sz="2400" dirty="0">
                <a:latin typeface="Calibri"/>
                <a:cs typeface="Calibri"/>
              </a:rPr>
              <a:t>No</a:t>
            </a:r>
            <a:r>
              <a:rPr sz="2400" spc="-50" dirty="0">
                <a:latin typeface="Calibri"/>
                <a:cs typeface="Calibri"/>
              </a:rPr>
              <a:t> </a:t>
            </a:r>
            <a:r>
              <a:rPr sz="2400" dirty="0">
                <a:latin typeface="Calibri"/>
                <a:cs typeface="Calibri"/>
              </a:rPr>
              <a:t>License</a:t>
            </a:r>
            <a:r>
              <a:rPr sz="2400" spc="-35" dirty="0">
                <a:latin typeface="Calibri"/>
                <a:cs typeface="Calibri"/>
              </a:rPr>
              <a:t> </a:t>
            </a:r>
            <a:r>
              <a:rPr sz="2400" spc="-10" dirty="0">
                <a:latin typeface="Calibri"/>
                <a:cs typeface="Calibri"/>
              </a:rPr>
              <a:t>Required</a:t>
            </a:r>
            <a:endParaRPr sz="2400">
              <a:latin typeface="Calibri"/>
              <a:cs typeface="Calibri"/>
            </a:endParaRPr>
          </a:p>
          <a:p>
            <a:pPr marL="697230" lvl="1" indent="-227329">
              <a:lnSpc>
                <a:spcPct val="100000"/>
              </a:lnSpc>
              <a:spcBef>
                <a:spcPts val="204"/>
              </a:spcBef>
              <a:buFont typeface="Arial MT"/>
              <a:buChar char="•"/>
              <a:tabLst>
                <a:tab pos="697230" algn="l"/>
              </a:tabLst>
            </a:pPr>
            <a:r>
              <a:rPr sz="2400" dirty="0">
                <a:latin typeface="Calibri"/>
                <a:cs typeface="Calibri"/>
              </a:rPr>
              <a:t>Low</a:t>
            </a:r>
            <a:r>
              <a:rPr sz="2400" spc="-55" dirty="0">
                <a:latin typeface="Calibri"/>
                <a:cs typeface="Calibri"/>
              </a:rPr>
              <a:t> </a:t>
            </a:r>
            <a:r>
              <a:rPr sz="2400" dirty="0">
                <a:latin typeface="Calibri"/>
                <a:cs typeface="Calibri"/>
              </a:rPr>
              <a:t>Deployment</a:t>
            </a:r>
            <a:r>
              <a:rPr sz="2400" spc="-75" dirty="0">
                <a:latin typeface="Calibri"/>
                <a:cs typeface="Calibri"/>
              </a:rPr>
              <a:t> </a:t>
            </a:r>
            <a:r>
              <a:rPr sz="2400" spc="-20" dirty="0">
                <a:latin typeface="Calibri"/>
                <a:cs typeface="Calibri"/>
              </a:rPr>
              <a:t>Cost</a:t>
            </a:r>
            <a:endParaRPr sz="2400">
              <a:latin typeface="Calibri"/>
              <a:cs typeface="Calibri"/>
            </a:endParaRPr>
          </a:p>
          <a:p>
            <a:pPr marL="697230" lvl="1" indent="-227329">
              <a:lnSpc>
                <a:spcPct val="100000"/>
              </a:lnSpc>
              <a:spcBef>
                <a:spcPts val="220"/>
              </a:spcBef>
              <a:buFont typeface="Arial MT"/>
              <a:buChar char="•"/>
              <a:tabLst>
                <a:tab pos="697230" algn="l"/>
              </a:tabLst>
            </a:pPr>
            <a:r>
              <a:rPr sz="2400" dirty="0">
                <a:latin typeface="Calibri"/>
                <a:cs typeface="Calibri"/>
              </a:rPr>
              <a:t>Less</a:t>
            </a:r>
            <a:r>
              <a:rPr sz="2400" spc="-60" dirty="0">
                <a:latin typeface="Calibri"/>
                <a:cs typeface="Calibri"/>
              </a:rPr>
              <a:t> </a:t>
            </a:r>
            <a:r>
              <a:rPr sz="2400" spc="-20" dirty="0">
                <a:latin typeface="Calibri"/>
                <a:cs typeface="Calibri"/>
              </a:rPr>
              <a:t>Vendor</a:t>
            </a:r>
            <a:r>
              <a:rPr sz="2400" spc="-45" dirty="0">
                <a:latin typeface="Calibri"/>
                <a:cs typeface="Calibri"/>
              </a:rPr>
              <a:t> </a:t>
            </a:r>
            <a:r>
              <a:rPr sz="2400" spc="-10" dirty="0">
                <a:latin typeface="Calibri"/>
                <a:cs typeface="Calibri"/>
              </a:rPr>
              <a:t>Lock-</a:t>
            </a:r>
            <a:r>
              <a:rPr sz="2400" spc="-25" dirty="0">
                <a:latin typeface="Calibri"/>
                <a:cs typeface="Calibri"/>
              </a:rPr>
              <a:t>in</a:t>
            </a:r>
            <a:endParaRPr sz="2400">
              <a:latin typeface="Calibri"/>
              <a:cs typeface="Calibri"/>
            </a:endParaRPr>
          </a:p>
          <a:p>
            <a:pPr marL="697230" lvl="1" indent="-227329">
              <a:lnSpc>
                <a:spcPct val="100000"/>
              </a:lnSpc>
              <a:spcBef>
                <a:spcPts val="215"/>
              </a:spcBef>
              <a:buFont typeface="Arial MT"/>
              <a:buChar char="•"/>
              <a:tabLst>
                <a:tab pos="697230" algn="l"/>
              </a:tabLst>
            </a:pPr>
            <a:r>
              <a:rPr sz="2400" dirty="0">
                <a:latin typeface="Calibri"/>
                <a:cs typeface="Calibri"/>
              </a:rPr>
              <a:t>More</a:t>
            </a:r>
            <a:r>
              <a:rPr sz="2400" spc="-60" dirty="0">
                <a:latin typeface="Calibri"/>
                <a:cs typeface="Calibri"/>
              </a:rPr>
              <a:t> </a:t>
            </a:r>
            <a:r>
              <a:rPr sz="2400" dirty="0">
                <a:latin typeface="Calibri"/>
                <a:cs typeface="Calibri"/>
              </a:rPr>
              <a:t>portable</a:t>
            </a:r>
            <a:r>
              <a:rPr sz="2400" spc="-70" dirty="0">
                <a:latin typeface="Calibri"/>
                <a:cs typeface="Calibri"/>
              </a:rPr>
              <a:t> </a:t>
            </a:r>
            <a:r>
              <a:rPr sz="2400" spc="-10" dirty="0">
                <a:latin typeface="Calibri"/>
                <a:cs typeface="Calibri"/>
              </a:rPr>
              <a:t>applications</a:t>
            </a:r>
            <a:endParaRPr sz="2400">
              <a:latin typeface="Calibri"/>
              <a:cs typeface="Calibri"/>
            </a:endParaRPr>
          </a:p>
          <a:p>
            <a:pPr marL="697230" lvl="1" indent="-227329">
              <a:lnSpc>
                <a:spcPct val="100000"/>
              </a:lnSpc>
              <a:spcBef>
                <a:spcPts val="204"/>
              </a:spcBef>
              <a:buFont typeface="Arial MT"/>
              <a:buChar char="•"/>
              <a:tabLst>
                <a:tab pos="697230" algn="l"/>
              </a:tabLst>
            </a:pPr>
            <a:r>
              <a:rPr sz="2400" dirty="0">
                <a:latin typeface="Calibri"/>
                <a:cs typeface="Calibri"/>
              </a:rPr>
              <a:t>More</a:t>
            </a:r>
            <a:r>
              <a:rPr sz="2400" spc="-80" dirty="0">
                <a:latin typeface="Calibri"/>
                <a:cs typeface="Calibri"/>
              </a:rPr>
              <a:t> </a:t>
            </a:r>
            <a:r>
              <a:rPr sz="2400" dirty="0">
                <a:latin typeface="Calibri"/>
                <a:cs typeface="Calibri"/>
              </a:rPr>
              <a:t>Robust</a:t>
            </a:r>
            <a:r>
              <a:rPr sz="2400" spc="-100" dirty="0">
                <a:latin typeface="Calibri"/>
                <a:cs typeface="Calibri"/>
              </a:rPr>
              <a:t> </a:t>
            </a:r>
            <a:r>
              <a:rPr sz="2400" spc="-10" dirty="0">
                <a:latin typeface="Calibri"/>
                <a:cs typeface="Calibri"/>
              </a:rPr>
              <a:t>Solution</a:t>
            </a:r>
            <a:endParaRPr sz="24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p:nvPr/>
        </p:nvSpPr>
        <p:spPr>
          <a:xfrm>
            <a:off x="533400" y="914400"/>
            <a:ext cx="4120897" cy="5262563"/>
          </a:xfrm>
          <a:prstGeom prst="rect">
            <a:avLst/>
          </a:prstGeom>
        </p:spPr>
        <p:txBody>
          <a:bodyPr vert="horz" lIns="91440" tIns="45720" rIns="91440" bIns="45720" rtlCol="0">
            <a:normAutofit lnSpcReduction="10000"/>
          </a:bodyPr>
          <a:lstStyle/>
          <a:p>
            <a:pPr algn="l" rtl="0">
              <a:lnSpc>
                <a:spcPct val="90000"/>
              </a:lnSpc>
              <a:spcBef>
                <a:spcPts val="385"/>
              </a:spcBef>
              <a:tabLst>
                <a:tab pos="240029" algn="l"/>
              </a:tabLst>
            </a:pPr>
            <a:r>
              <a:rPr lang="en-US" sz="2800" kern="1200" spc="-10" dirty="0">
                <a:solidFill>
                  <a:schemeClr val="tx1"/>
                </a:solidFill>
                <a:latin typeface="+mn-lt"/>
                <a:ea typeface="+mn-ea"/>
                <a:cs typeface="+mn-cs"/>
              </a:rPr>
              <a:t>Results:</a:t>
            </a:r>
            <a:endParaRPr lang="en-US" sz="2800" kern="1200" dirty="0">
              <a:solidFill>
                <a:schemeClr val="tx1"/>
              </a:solidFill>
              <a:latin typeface="+mn-lt"/>
              <a:ea typeface="+mn-ea"/>
              <a:cs typeface="+mn-cs"/>
            </a:endParaRPr>
          </a:p>
          <a:p>
            <a:pPr marL="697230" lvl="1" indent="-228600" algn="l" rtl="0">
              <a:lnSpc>
                <a:spcPct val="90000"/>
              </a:lnSpc>
              <a:spcBef>
                <a:spcPts val="245"/>
              </a:spcBef>
              <a:buFont typeface="Arial" panose="020B0604020202020204" pitchFamily="34" charset="0"/>
              <a:buChar char="•"/>
              <a:tabLst>
                <a:tab pos="697230" algn="l"/>
              </a:tabLst>
            </a:pPr>
            <a:r>
              <a:rPr lang="en-US" kern="1200" dirty="0">
                <a:solidFill>
                  <a:schemeClr val="tx1"/>
                </a:solidFill>
                <a:latin typeface="+mn-lt"/>
                <a:ea typeface="+mn-ea"/>
                <a:cs typeface="+mn-cs"/>
              </a:rPr>
              <a:t>Successful</a:t>
            </a:r>
            <a:r>
              <a:rPr lang="en-US" kern="1200" spc="-60" dirty="0">
                <a:solidFill>
                  <a:schemeClr val="tx1"/>
                </a:solidFill>
                <a:latin typeface="+mn-lt"/>
                <a:ea typeface="+mn-ea"/>
                <a:cs typeface="+mn-cs"/>
              </a:rPr>
              <a:t> </a:t>
            </a:r>
            <a:r>
              <a:rPr lang="en-US" kern="1200" dirty="0">
                <a:solidFill>
                  <a:schemeClr val="tx1"/>
                </a:solidFill>
                <a:latin typeface="+mn-lt"/>
                <a:ea typeface="+mn-ea"/>
                <a:cs typeface="+mn-cs"/>
              </a:rPr>
              <a:t>migration</a:t>
            </a:r>
            <a:r>
              <a:rPr lang="en-US" kern="1200" spc="-70" dirty="0">
                <a:solidFill>
                  <a:schemeClr val="tx1"/>
                </a:solidFill>
                <a:latin typeface="+mn-lt"/>
                <a:ea typeface="+mn-ea"/>
                <a:cs typeface="+mn-cs"/>
              </a:rPr>
              <a:t> </a:t>
            </a:r>
            <a:r>
              <a:rPr lang="en-US" kern="1200" dirty="0">
                <a:solidFill>
                  <a:schemeClr val="tx1"/>
                </a:solidFill>
                <a:latin typeface="+mn-lt"/>
                <a:ea typeface="+mn-ea"/>
                <a:cs typeface="+mn-cs"/>
              </a:rPr>
              <a:t>of</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smaller</a:t>
            </a:r>
            <a:r>
              <a:rPr lang="en-US" kern="1200" spc="-60" dirty="0">
                <a:solidFill>
                  <a:schemeClr val="tx1"/>
                </a:solidFill>
                <a:latin typeface="+mn-lt"/>
                <a:ea typeface="+mn-ea"/>
                <a:cs typeface="+mn-cs"/>
              </a:rPr>
              <a:t> </a:t>
            </a:r>
            <a:r>
              <a:rPr lang="en-US" kern="1200" dirty="0">
                <a:solidFill>
                  <a:schemeClr val="tx1"/>
                </a:solidFill>
                <a:latin typeface="+mn-lt"/>
                <a:ea typeface="+mn-ea"/>
                <a:cs typeface="+mn-cs"/>
              </a:rPr>
              <a:t>applications</a:t>
            </a:r>
            <a:r>
              <a:rPr lang="en-US" kern="1200" spc="-65" dirty="0">
                <a:solidFill>
                  <a:schemeClr val="tx1"/>
                </a:solidFill>
                <a:latin typeface="+mn-lt"/>
                <a:ea typeface="+mn-ea"/>
                <a:cs typeface="+mn-cs"/>
              </a:rPr>
              <a:t> </a:t>
            </a:r>
            <a:r>
              <a:rPr lang="en-US" kern="1200" dirty="0">
                <a:solidFill>
                  <a:schemeClr val="tx1"/>
                </a:solidFill>
                <a:latin typeface="+mn-lt"/>
                <a:ea typeface="+mn-ea"/>
                <a:cs typeface="+mn-cs"/>
              </a:rPr>
              <a:t>to</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the</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cloud</a:t>
            </a:r>
            <a:r>
              <a:rPr lang="en-US" kern="1200" spc="-50" dirty="0">
                <a:solidFill>
                  <a:schemeClr val="tx1"/>
                </a:solidFill>
                <a:latin typeface="+mn-lt"/>
                <a:ea typeface="+mn-ea"/>
                <a:cs typeface="+mn-cs"/>
              </a:rPr>
              <a:t> </a:t>
            </a:r>
            <a:r>
              <a:rPr lang="en-US" kern="1200" spc="-10" dirty="0">
                <a:solidFill>
                  <a:schemeClr val="tx1"/>
                </a:solidFill>
                <a:latin typeface="+mn-lt"/>
                <a:ea typeface="+mn-ea"/>
                <a:cs typeface="+mn-cs"/>
              </a:rPr>
              <a:t>platform.</a:t>
            </a:r>
            <a:endParaRPr lang="en-US" kern="1200" dirty="0">
              <a:solidFill>
                <a:schemeClr val="tx1"/>
              </a:solidFill>
              <a:latin typeface="+mn-lt"/>
              <a:ea typeface="+mn-ea"/>
              <a:cs typeface="+mn-cs"/>
            </a:endParaRPr>
          </a:p>
          <a:p>
            <a:pPr marL="697230" marR="849630" lvl="1" indent="-228600" algn="l" rtl="0">
              <a:lnSpc>
                <a:spcPct val="90000"/>
              </a:lnSpc>
              <a:spcBef>
                <a:spcPts val="545"/>
              </a:spcBef>
              <a:buFont typeface="Arial" panose="020B0604020202020204" pitchFamily="34" charset="0"/>
              <a:buChar char="•"/>
              <a:tabLst>
                <a:tab pos="698500" algn="l"/>
              </a:tabLst>
            </a:pPr>
            <a:r>
              <a:rPr lang="en-US" kern="1200" dirty="0">
                <a:solidFill>
                  <a:schemeClr val="tx1"/>
                </a:solidFill>
                <a:latin typeface="+mn-lt"/>
                <a:ea typeface="+mn-ea"/>
                <a:cs typeface="+mn-cs"/>
              </a:rPr>
              <a:t>Positive</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feedback</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and</a:t>
            </a:r>
            <a:r>
              <a:rPr lang="en-US" kern="1200" spc="-55" dirty="0">
                <a:solidFill>
                  <a:schemeClr val="tx1"/>
                </a:solidFill>
                <a:latin typeface="+mn-lt"/>
                <a:ea typeface="+mn-ea"/>
                <a:cs typeface="+mn-cs"/>
              </a:rPr>
              <a:t> </a:t>
            </a:r>
            <a:r>
              <a:rPr lang="en-US" kern="1200" spc="-10" dirty="0">
                <a:solidFill>
                  <a:schemeClr val="tx1"/>
                </a:solidFill>
                <a:latin typeface="+mn-lt"/>
                <a:ea typeface="+mn-ea"/>
                <a:cs typeface="+mn-cs"/>
              </a:rPr>
              <a:t>results</a:t>
            </a:r>
            <a:r>
              <a:rPr lang="en-US" kern="1200" spc="-65" dirty="0">
                <a:solidFill>
                  <a:schemeClr val="tx1"/>
                </a:solidFill>
                <a:latin typeface="+mn-lt"/>
                <a:ea typeface="+mn-ea"/>
                <a:cs typeface="+mn-cs"/>
              </a:rPr>
              <a:t> </a:t>
            </a:r>
            <a:r>
              <a:rPr lang="en-US" kern="1200" dirty="0">
                <a:solidFill>
                  <a:schemeClr val="tx1"/>
                </a:solidFill>
                <a:latin typeface="+mn-lt"/>
                <a:ea typeface="+mn-ea"/>
                <a:cs typeface="+mn-cs"/>
              </a:rPr>
              <a:t>from</a:t>
            </a:r>
            <a:r>
              <a:rPr lang="en-US" kern="1200" spc="-70" dirty="0">
                <a:solidFill>
                  <a:schemeClr val="tx1"/>
                </a:solidFill>
                <a:latin typeface="+mn-lt"/>
                <a:ea typeface="+mn-ea"/>
                <a:cs typeface="+mn-cs"/>
              </a:rPr>
              <a:t> </a:t>
            </a:r>
            <a:r>
              <a:rPr lang="en-US" kern="1200" dirty="0">
                <a:solidFill>
                  <a:schemeClr val="tx1"/>
                </a:solidFill>
                <a:latin typeface="+mn-lt"/>
                <a:ea typeface="+mn-ea"/>
                <a:cs typeface="+mn-cs"/>
              </a:rPr>
              <a:t>the</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pilot</a:t>
            </a:r>
            <a:r>
              <a:rPr lang="en-US" kern="1200" spc="-70" dirty="0">
                <a:solidFill>
                  <a:schemeClr val="tx1"/>
                </a:solidFill>
                <a:latin typeface="+mn-lt"/>
                <a:ea typeface="+mn-ea"/>
                <a:cs typeface="+mn-cs"/>
              </a:rPr>
              <a:t> </a:t>
            </a:r>
            <a:r>
              <a:rPr lang="en-US" kern="1200" dirty="0">
                <a:solidFill>
                  <a:schemeClr val="tx1"/>
                </a:solidFill>
                <a:latin typeface="+mn-lt"/>
                <a:ea typeface="+mn-ea"/>
                <a:cs typeface="+mn-cs"/>
              </a:rPr>
              <a:t>project</a:t>
            </a:r>
            <a:r>
              <a:rPr lang="en-US" kern="1200" spc="-65" dirty="0">
                <a:solidFill>
                  <a:schemeClr val="tx1"/>
                </a:solidFill>
                <a:latin typeface="+mn-lt"/>
                <a:ea typeface="+mn-ea"/>
                <a:cs typeface="+mn-cs"/>
              </a:rPr>
              <a:t> </a:t>
            </a:r>
            <a:r>
              <a:rPr lang="en-US" kern="1200" dirty="0">
                <a:solidFill>
                  <a:schemeClr val="tx1"/>
                </a:solidFill>
                <a:latin typeface="+mn-lt"/>
                <a:ea typeface="+mn-ea"/>
                <a:cs typeface="+mn-cs"/>
              </a:rPr>
              <a:t>lead</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to</a:t>
            </a:r>
            <a:r>
              <a:rPr lang="en-US" kern="1200" spc="-75"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60" dirty="0">
                <a:solidFill>
                  <a:schemeClr val="tx1"/>
                </a:solidFill>
                <a:latin typeface="+mn-lt"/>
                <a:ea typeface="+mn-ea"/>
                <a:cs typeface="+mn-cs"/>
              </a:rPr>
              <a:t> </a:t>
            </a:r>
            <a:r>
              <a:rPr lang="en-US" kern="1200" spc="-10" dirty="0">
                <a:solidFill>
                  <a:schemeClr val="tx1"/>
                </a:solidFill>
                <a:latin typeface="+mn-lt"/>
                <a:ea typeface="+mn-ea"/>
                <a:cs typeface="+mn-cs"/>
              </a:rPr>
              <a:t>strategic 	</a:t>
            </a:r>
            <a:r>
              <a:rPr lang="en-US" kern="1200" dirty="0">
                <a:solidFill>
                  <a:schemeClr val="tx1"/>
                </a:solidFill>
                <a:latin typeface="+mn-lt"/>
                <a:ea typeface="+mn-ea"/>
                <a:cs typeface="+mn-cs"/>
              </a:rPr>
              <a:t>initiative</a:t>
            </a:r>
            <a:r>
              <a:rPr lang="en-US" kern="1200" spc="-60" dirty="0">
                <a:solidFill>
                  <a:schemeClr val="tx1"/>
                </a:solidFill>
                <a:latin typeface="+mn-lt"/>
                <a:ea typeface="+mn-ea"/>
                <a:cs typeface="+mn-cs"/>
              </a:rPr>
              <a:t> </a:t>
            </a:r>
            <a:r>
              <a:rPr lang="en-US" kern="1200" dirty="0">
                <a:solidFill>
                  <a:schemeClr val="tx1"/>
                </a:solidFill>
                <a:latin typeface="+mn-lt"/>
                <a:ea typeface="+mn-ea"/>
                <a:cs typeface="+mn-cs"/>
              </a:rPr>
              <a:t>to</a:t>
            </a:r>
            <a:r>
              <a:rPr lang="en-US" kern="1200" spc="-55" dirty="0">
                <a:solidFill>
                  <a:schemeClr val="tx1"/>
                </a:solidFill>
                <a:latin typeface="+mn-lt"/>
                <a:ea typeface="+mn-ea"/>
                <a:cs typeface="+mn-cs"/>
              </a:rPr>
              <a:t> </a:t>
            </a:r>
            <a:r>
              <a:rPr lang="en-US" kern="1200" spc="-10" dirty="0">
                <a:solidFill>
                  <a:schemeClr val="tx1"/>
                </a:solidFill>
                <a:latin typeface="+mn-lt"/>
                <a:ea typeface="+mn-ea"/>
                <a:cs typeface="+mn-cs"/>
              </a:rPr>
              <a:t>migrate</a:t>
            </a:r>
            <a:r>
              <a:rPr lang="en-US" kern="1200" spc="-65" dirty="0">
                <a:solidFill>
                  <a:schemeClr val="tx1"/>
                </a:solidFill>
                <a:latin typeface="+mn-lt"/>
                <a:ea typeface="+mn-ea"/>
                <a:cs typeface="+mn-cs"/>
              </a:rPr>
              <a:t> </a:t>
            </a:r>
            <a:r>
              <a:rPr lang="en-US" kern="1200" dirty="0">
                <a:solidFill>
                  <a:schemeClr val="tx1"/>
                </a:solidFill>
                <a:latin typeface="+mn-lt"/>
                <a:ea typeface="+mn-ea"/>
                <a:cs typeface="+mn-cs"/>
              </a:rPr>
              <a:t>additional</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areas</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of</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the</a:t>
            </a:r>
            <a:r>
              <a:rPr lang="en-US" kern="1200" spc="-60" dirty="0">
                <a:solidFill>
                  <a:schemeClr val="tx1"/>
                </a:solidFill>
                <a:latin typeface="+mn-lt"/>
                <a:ea typeface="+mn-ea"/>
                <a:cs typeface="+mn-cs"/>
              </a:rPr>
              <a:t> </a:t>
            </a:r>
            <a:r>
              <a:rPr lang="en-US" kern="1200" dirty="0">
                <a:solidFill>
                  <a:schemeClr val="tx1"/>
                </a:solidFill>
                <a:latin typeface="+mn-lt"/>
                <a:ea typeface="+mn-ea"/>
                <a:cs typeface="+mn-cs"/>
              </a:rPr>
              <a:t>company</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to</a:t>
            </a:r>
            <a:r>
              <a:rPr lang="en-US" kern="1200" spc="-65" dirty="0">
                <a:solidFill>
                  <a:schemeClr val="tx1"/>
                </a:solidFill>
                <a:latin typeface="+mn-lt"/>
                <a:ea typeface="+mn-ea"/>
                <a:cs typeface="+mn-cs"/>
              </a:rPr>
              <a:t> </a:t>
            </a:r>
            <a:r>
              <a:rPr lang="en-US" kern="1200" dirty="0">
                <a:solidFill>
                  <a:schemeClr val="tx1"/>
                </a:solidFill>
                <a:latin typeface="+mn-lt"/>
                <a:ea typeface="+mn-ea"/>
                <a:cs typeface="+mn-cs"/>
              </a:rPr>
              <a:t>the</a:t>
            </a:r>
            <a:r>
              <a:rPr lang="en-US" kern="1200" spc="-45" dirty="0">
                <a:solidFill>
                  <a:schemeClr val="tx1"/>
                </a:solidFill>
                <a:latin typeface="+mn-lt"/>
                <a:ea typeface="+mn-ea"/>
                <a:cs typeface="+mn-cs"/>
              </a:rPr>
              <a:t> </a:t>
            </a:r>
            <a:r>
              <a:rPr lang="en-US" kern="1200" spc="-10" dirty="0">
                <a:solidFill>
                  <a:schemeClr val="tx1"/>
                </a:solidFill>
                <a:latin typeface="+mn-lt"/>
                <a:ea typeface="+mn-ea"/>
                <a:cs typeface="+mn-cs"/>
              </a:rPr>
              <a:t>cloud.</a:t>
            </a:r>
            <a:endParaRPr lang="en-US" kern="1200" dirty="0">
              <a:solidFill>
                <a:schemeClr val="tx1"/>
              </a:solidFill>
              <a:latin typeface="+mn-lt"/>
              <a:ea typeface="+mn-ea"/>
              <a:cs typeface="+mn-cs"/>
            </a:endParaRPr>
          </a:p>
          <a:p>
            <a:pPr algn="l" rtl="0">
              <a:lnSpc>
                <a:spcPct val="90000"/>
              </a:lnSpc>
              <a:spcBef>
                <a:spcPts val="600"/>
              </a:spcBef>
              <a:tabLst>
                <a:tab pos="240029" algn="l"/>
              </a:tabLst>
            </a:pPr>
            <a:r>
              <a:rPr lang="en-US" sz="2800" kern="1200" spc="-10" dirty="0">
                <a:solidFill>
                  <a:schemeClr val="tx1"/>
                </a:solidFill>
                <a:latin typeface="+mn-lt"/>
                <a:ea typeface="+mn-ea"/>
                <a:cs typeface="+mn-cs"/>
              </a:rPr>
              <a:t>Conclusion:</a:t>
            </a:r>
            <a:endParaRPr lang="en-US" sz="2800" kern="1200" dirty="0">
              <a:solidFill>
                <a:schemeClr val="tx1"/>
              </a:solidFill>
              <a:latin typeface="+mn-lt"/>
              <a:ea typeface="+mn-ea"/>
              <a:cs typeface="+mn-cs"/>
            </a:endParaRPr>
          </a:p>
          <a:p>
            <a:pPr marL="697230" marR="5080" lvl="1" indent="-228600" algn="l" rtl="0">
              <a:lnSpc>
                <a:spcPct val="90000"/>
              </a:lnSpc>
              <a:spcBef>
                <a:spcPts val="570"/>
              </a:spcBef>
              <a:buFont typeface="Arial" panose="020B0604020202020204" pitchFamily="34" charset="0"/>
              <a:buChar char="•"/>
              <a:tabLst>
                <a:tab pos="698500" algn="l"/>
              </a:tabLst>
            </a:pPr>
            <a:r>
              <a:rPr lang="en-US" kern="1200" dirty="0">
                <a:solidFill>
                  <a:schemeClr val="tx1"/>
                </a:solidFill>
                <a:latin typeface="+mn-lt"/>
                <a:ea typeface="+mn-ea"/>
                <a:cs typeface="+mn-cs"/>
              </a:rPr>
              <a:t>By</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partnering</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with</a:t>
            </a:r>
            <a:r>
              <a:rPr lang="en-US" kern="1200" spc="-50" dirty="0">
                <a:solidFill>
                  <a:schemeClr val="tx1"/>
                </a:solidFill>
                <a:latin typeface="+mn-lt"/>
                <a:ea typeface="+mn-ea"/>
                <a:cs typeface="+mn-cs"/>
              </a:rPr>
              <a:t> </a:t>
            </a:r>
            <a:r>
              <a:rPr lang="en-US" kern="1200" spc="-10" dirty="0" err="1">
                <a:solidFill>
                  <a:schemeClr val="tx1"/>
                </a:solidFill>
                <a:latin typeface="+mn-lt"/>
                <a:ea typeface="+mn-ea"/>
                <a:cs typeface="+mn-cs"/>
              </a:rPr>
              <a:t>CloudEnhance</a:t>
            </a:r>
            <a:r>
              <a:rPr lang="en-US" kern="1200" spc="-45" dirty="0">
                <a:solidFill>
                  <a:schemeClr val="tx1"/>
                </a:solidFill>
                <a:latin typeface="+mn-lt"/>
                <a:ea typeface="+mn-ea"/>
                <a:cs typeface="+mn-cs"/>
              </a:rPr>
              <a:t> </a:t>
            </a:r>
            <a:r>
              <a:rPr lang="en-US" kern="1200" spc="-10" dirty="0">
                <a:solidFill>
                  <a:schemeClr val="tx1"/>
                </a:solidFill>
                <a:latin typeface="+mn-lt"/>
                <a:ea typeface="+mn-ea"/>
                <a:cs typeface="+mn-cs"/>
              </a:rPr>
              <a:t>(consultant)</a:t>
            </a:r>
            <a:r>
              <a:rPr lang="en-US" kern="1200" spc="-60" dirty="0">
                <a:solidFill>
                  <a:schemeClr val="tx1"/>
                </a:solidFill>
                <a:latin typeface="+mn-lt"/>
                <a:ea typeface="+mn-ea"/>
                <a:cs typeface="+mn-cs"/>
              </a:rPr>
              <a:t> </a:t>
            </a:r>
            <a:r>
              <a:rPr lang="en-US" kern="1200" dirty="0">
                <a:solidFill>
                  <a:schemeClr val="tx1"/>
                </a:solidFill>
                <a:latin typeface="+mn-lt"/>
                <a:ea typeface="+mn-ea"/>
                <a:cs typeface="+mn-cs"/>
              </a:rPr>
              <a:t>and</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following</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a</a:t>
            </a:r>
            <a:r>
              <a:rPr lang="en-US" kern="1200" spc="-45" dirty="0">
                <a:solidFill>
                  <a:schemeClr val="tx1"/>
                </a:solidFill>
                <a:latin typeface="+mn-lt"/>
                <a:ea typeface="+mn-ea"/>
                <a:cs typeface="+mn-cs"/>
              </a:rPr>
              <a:t> </a:t>
            </a:r>
            <a:r>
              <a:rPr lang="en-US" kern="1200" spc="-10" dirty="0">
                <a:solidFill>
                  <a:schemeClr val="tx1"/>
                </a:solidFill>
                <a:latin typeface="+mn-lt"/>
                <a:ea typeface="+mn-ea"/>
                <a:cs typeface="+mn-cs"/>
              </a:rPr>
              <a:t>structured migration</a:t>
            </a:r>
            <a:r>
              <a:rPr lang="en-US" kern="1200" spc="-75" dirty="0">
                <a:solidFill>
                  <a:schemeClr val="tx1"/>
                </a:solidFill>
                <a:latin typeface="+mn-lt"/>
                <a:ea typeface="+mn-ea"/>
                <a:cs typeface="+mn-cs"/>
              </a:rPr>
              <a:t> </a:t>
            </a:r>
            <a:r>
              <a:rPr lang="en-US" kern="1200" dirty="0">
                <a:solidFill>
                  <a:schemeClr val="tx1"/>
                </a:solidFill>
                <a:latin typeface="+mn-lt"/>
                <a:ea typeface="+mn-ea"/>
                <a:cs typeface="+mn-cs"/>
              </a:rPr>
              <a:t>process,</a:t>
            </a:r>
            <a:r>
              <a:rPr lang="en-US" kern="1200" spc="-55" dirty="0">
                <a:solidFill>
                  <a:schemeClr val="tx1"/>
                </a:solidFill>
                <a:latin typeface="+mn-lt"/>
                <a:ea typeface="+mn-ea"/>
                <a:cs typeface="+mn-cs"/>
              </a:rPr>
              <a:t> </a:t>
            </a:r>
            <a:r>
              <a:rPr lang="en-US" kern="1200" spc="-40" dirty="0">
                <a:solidFill>
                  <a:schemeClr val="tx1"/>
                </a:solidFill>
                <a:latin typeface="+mn-lt"/>
                <a:ea typeface="+mn-ea"/>
                <a:cs typeface="+mn-cs"/>
              </a:rPr>
              <a:t>ATN</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achieves</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initial</a:t>
            </a:r>
            <a:r>
              <a:rPr lang="en-US" kern="1200" spc="-80" dirty="0">
                <a:solidFill>
                  <a:schemeClr val="tx1"/>
                </a:solidFill>
                <a:latin typeface="+mn-lt"/>
                <a:ea typeface="+mn-ea"/>
                <a:cs typeface="+mn-cs"/>
              </a:rPr>
              <a:t> </a:t>
            </a:r>
            <a:r>
              <a:rPr lang="en-US" kern="1200" dirty="0">
                <a:solidFill>
                  <a:schemeClr val="tx1"/>
                </a:solidFill>
                <a:latin typeface="+mn-lt"/>
                <a:ea typeface="+mn-ea"/>
                <a:cs typeface="+mn-cs"/>
              </a:rPr>
              <a:t>success</a:t>
            </a:r>
            <a:r>
              <a:rPr lang="en-US" kern="1200" spc="-60" dirty="0">
                <a:solidFill>
                  <a:schemeClr val="tx1"/>
                </a:solidFill>
                <a:latin typeface="+mn-lt"/>
                <a:ea typeface="+mn-ea"/>
                <a:cs typeface="+mn-cs"/>
              </a:rPr>
              <a:t> </a:t>
            </a:r>
            <a:r>
              <a:rPr lang="en-US" kern="1200" dirty="0">
                <a:solidFill>
                  <a:schemeClr val="tx1"/>
                </a:solidFill>
                <a:latin typeface="+mn-lt"/>
                <a:ea typeface="+mn-ea"/>
                <a:cs typeface="+mn-cs"/>
              </a:rPr>
              <a:t>in</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adopting</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cloud</a:t>
            </a:r>
            <a:r>
              <a:rPr lang="en-US" kern="1200" spc="-55" dirty="0">
                <a:solidFill>
                  <a:schemeClr val="tx1"/>
                </a:solidFill>
                <a:latin typeface="+mn-lt"/>
                <a:ea typeface="+mn-ea"/>
                <a:cs typeface="+mn-cs"/>
              </a:rPr>
              <a:t> </a:t>
            </a:r>
            <a:r>
              <a:rPr lang="en-US" kern="1200" spc="-10" dirty="0">
                <a:solidFill>
                  <a:schemeClr val="tx1"/>
                </a:solidFill>
                <a:latin typeface="+mn-lt"/>
                <a:ea typeface="+mn-ea"/>
                <a:cs typeface="+mn-cs"/>
              </a:rPr>
              <a:t>computing.</a:t>
            </a:r>
            <a:endParaRPr lang="en-US" kern="1200" dirty="0">
              <a:solidFill>
                <a:schemeClr val="tx1"/>
              </a:solidFill>
              <a:latin typeface="+mn-lt"/>
              <a:ea typeface="+mn-ea"/>
              <a:cs typeface="+mn-cs"/>
            </a:endParaRPr>
          </a:p>
          <a:p>
            <a:pPr marL="697230" marR="226060" lvl="1" indent="-228600" algn="l" rtl="0">
              <a:lnSpc>
                <a:spcPct val="90000"/>
              </a:lnSpc>
              <a:spcBef>
                <a:spcPts val="500"/>
              </a:spcBef>
              <a:buFont typeface="Arial" panose="020B0604020202020204" pitchFamily="34" charset="0"/>
              <a:buChar char="•"/>
              <a:tabLst>
                <a:tab pos="698500" algn="l"/>
              </a:tabLst>
            </a:pPr>
            <a:r>
              <a:rPr lang="en-US" kern="1200" dirty="0">
                <a:solidFill>
                  <a:schemeClr val="tx1"/>
                </a:solidFill>
                <a:latin typeface="+mn-lt"/>
                <a:ea typeface="+mn-ea"/>
                <a:cs typeface="+mn-cs"/>
              </a:rPr>
              <a:t>Continued</a:t>
            </a:r>
            <a:r>
              <a:rPr lang="en-US" kern="1200" spc="-80" dirty="0">
                <a:solidFill>
                  <a:schemeClr val="tx1"/>
                </a:solidFill>
                <a:latin typeface="+mn-lt"/>
                <a:ea typeface="+mn-ea"/>
                <a:cs typeface="+mn-cs"/>
              </a:rPr>
              <a:t> </a:t>
            </a:r>
            <a:r>
              <a:rPr lang="en-US" kern="1200" dirty="0">
                <a:solidFill>
                  <a:schemeClr val="tx1"/>
                </a:solidFill>
                <a:latin typeface="+mn-lt"/>
                <a:ea typeface="+mn-ea"/>
                <a:cs typeface="+mn-cs"/>
              </a:rPr>
              <a:t>migration</a:t>
            </a:r>
            <a:r>
              <a:rPr lang="en-US" kern="1200" spc="-100" dirty="0">
                <a:solidFill>
                  <a:schemeClr val="tx1"/>
                </a:solidFill>
                <a:latin typeface="+mn-lt"/>
                <a:ea typeface="+mn-ea"/>
                <a:cs typeface="+mn-cs"/>
              </a:rPr>
              <a:t> </a:t>
            </a:r>
            <a:r>
              <a:rPr lang="en-US" kern="1200" spc="-10" dirty="0">
                <a:solidFill>
                  <a:schemeClr val="tx1"/>
                </a:solidFill>
                <a:latin typeface="+mn-lt"/>
                <a:ea typeface="+mn-ea"/>
                <a:cs typeface="+mn-cs"/>
              </a:rPr>
              <a:t>efforts</a:t>
            </a:r>
            <a:r>
              <a:rPr lang="en-US" kern="1200" spc="-75" dirty="0">
                <a:solidFill>
                  <a:schemeClr val="tx1"/>
                </a:solidFill>
                <a:latin typeface="+mn-lt"/>
                <a:ea typeface="+mn-ea"/>
                <a:cs typeface="+mn-cs"/>
              </a:rPr>
              <a:t> </a:t>
            </a:r>
            <a:r>
              <a:rPr lang="en-US" kern="1200" dirty="0">
                <a:solidFill>
                  <a:schemeClr val="tx1"/>
                </a:solidFill>
                <a:latin typeface="+mn-lt"/>
                <a:ea typeface="+mn-ea"/>
                <a:cs typeface="+mn-cs"/>
              </a:rPr>
              <a:t>are</a:t>
            </a:r>
            <a:r>
              <a:rPr lang="en-US" kern="1200" spc="-80" dirty="0">
                <a:solidFill>
                  <a:schemeClr val="tx1"/>
                </a:solidFill>
                <a:latin typeface="+mn-lt"/>
                <a:ea typeface="+mn-ea"/>
                <a:cs typeface="+mn-cs"/>
              </a:rPr>
              <a:t> </a:t>
            </a:r>
            <a:r>
              <a:rPr lang="en-US" kern="1200" dirty="0">
                <a:solidFill>
                  <a:schemeClr val="tx1"/>
                </a:solidFill>
                <a:latin typeface="+mn-lt"/>
                <a:ea typeface="+mn-ea"/>
                <a:cs typeface="+mn-cs"/>
              </a:rPr>
              <a:t>planned</a:t>
            </a:r>
            <a:r>
              <a:rPr lang="en-US" kern="1200" spc="-70" dirty="0">
                <a:solidFill>
                  <a:schemeClr val="tx1"/>
                </a:solidFill>
                <a:latin typeface="+mn-lt"/>
                <a:ea typeface="+mn-ea"/>
                <a:cs typeface="+mn-cs"/>
              </a:rPr>
              <a:t> </a:t>
            </a:r>
            <a:r>
              <a:rPr lang="en-US" kern="1200" dirty="0">
                <a:solidFill>
                  <a:schemeClr val="tx1"/>
                </a:solidFill>
                <a:latin typeface="+mn-lt"/>
                <a:ea typeface="+mn-ea"/>
                <a:cs typeface="+mn-cs"/>
              </a:rPr>
              <a:t>to</a:t>
            </a:r>
            <a:r>
              <a:rPr lang="en-US" kern="1200" spc="-90" dirty="0">
                <a:solidFill>
                  <a:schemeClr val="tx1"/>
                </a:solidFill>
                <a:latin typeface="+mn-lt"/>
                <a:ea typeface="+mn-ea"/>
                <a:cs typeface="+mn-cs"/>
              </a:rPr>
              <a:t> </a:t>
            </a:r>
            <a:r>
              <a:rPr lang="en-US" kern="1200" spc="-10" dirty="0">
                <a:solidFill>
                  <a:schemeClr val="tx1"/>
                </a:solidFill>
                <a:latin typeface="+mn-lt"/>
                <a:ea typeface="+mn-ea"/>
                <a:cs typeface="+mn-cs"/>
              </a:rPr>
              <a:t>realize</a:t>
            </a:r>
            <a:r>
              <a:rPr lang="en-US" kern="1200" spc="-75" dirty="0">
                <a:solidFill>
                  <a:schemeClr val="tx1"/>
                </a:solidFill>
                <a:latin typeface="+mn-lt"/>
                <a:ea typeface="+mn-ea"/>
                <a:cs typeface="+mn-cs"/>
              </a:rPr>
              <a:t> </a:t>
            </a:r>
            <a:r>
              <a:rPr lang="en-US" kern="1200" dirty="0">
                <a:solidFill>
                  <a:schemeClr val="tx1"/>
                </a:solidFill>
                <a:latin typeface="+mn-lt"/>
                <a:ea typeface="+mn-ea"/>
                <a:cs typeface="+mn-cs"/>
              </a:rPr>
              <a:t>further</a:t>
            </a:r>
            <a:r>
              <a:rPr lang="en-US" kern="1200" spc="-85" dirty="0">
                <a:solidFill>
                  <a:schemeClr val="tx1"/>
                </a:solidFill>
                <a:latin typeface="+mn-lt"/>
                <a:ea typeface="+mn-ea"/>
                <a:cs typeface="+mn-cs"/>
              </a:rPr>
              <a:t> </a:t>
            </a:r>
            <a:r>
              <a:rPr lang="en-US" kern="1200" dirty="0">
                <a:solidFill>
                  <a:schemeClr val="tx1"/>
                </a:solidFill>
                <a:latin typeface="+mn-lt"/>
                <a:ea typeface="+mn-ea"/>
                <a:cs typeface="+mn-cs"/>
              </a:rPr>
              <a:t>cost</a:t>
            </a:r>
            <a:r>
              <a:rPr lang="en-US" kern="1200" spc="-75" dirty="0">
                <a:solidFill>
                  <a:schemeClr val="tx1"/>
                </a:solidFill>
                <a:latin typeface="+mn-lt"/>
                <a:ea typeface="+mn-ea"/>
                <a:cs typeface="+mn-cs"/>
              </a:rPr>
              <a:t> </a:t>
            </a:r>
            <a:r>
              <a:rPr lang="en-US" kern="1200" dirty="0">
                <a:solidFill>
                  <a:schemeClr val="tx1"/>
                </a:solidFill>
                <a:latin typeface="+mn-lt"/>
                <a:ea typeface="+mn-ea"/>
                <a:cs typeface="+mn-cs"/>
              </a:rPr>
              <a:t>savings</a:t>
            </a:r>
            <a:r>
              <a:rPr lang="en-US" kern="1200" spc="-75" dirty="0">
                <a:solidFill>
                  <a:schemeClr val="tx1"/>
                </a:solidFill>
                <a:latin typeface="+mn-lt"/>
                <a:ea typeface="+mn-ea"/>
                <a:cs typeface="+mn-cs"/>
              </a:rPr>
              <a:t> </a:t>
            </a:r>
            <a:r>
              <a:rPr lang="en-US" kern="1200" spc="-25" dirty="0">
                <a:solidFill>
                  <a:schemeClr val="tx1"/>
                </a:solidFill>
                <a:latin typeface="+mn-lt"/>
                <a:ea typeface="+mn-ea"/>
                <a:cs typeface="+mn-cs"/>
              </a:rPr>
              <a:t>and 	</a:t>
            </a:r>
            <a:r>
              <a:rPr lang="en-US" kern="1200" spc="-10" dirty="0">
                <a:solidFill>
                  <a:schemeClr val="tx1"/>
                </a:solidFill>
                <a:latin typeface="+mn-lt"/>
                <a:ea typeface="+mn-ea"/>
                <a:cs typeface="+mn-cs"/>
              </a:rPr>
              <a:t>optimization</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across</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the</a:t>
            </a:r>
            <a:r>
              <a:rPr lang="en-US" kern="1200" spc="-30" dirty="0">
                <a:solidFill>
                  <a:schemeClr val="tx1"/>
                </a:solidFill>
                <a:latin typeface="+mn-lt"/>
                <a:ea typeface="+mn-ea"/>
                <a:cs typeface="+mn-cs"/>
              </a:rPr>
              <a:t> </a:t>
            </a:r>
            <a:r>
              <a:rPr lang="en-US" kern="1200" spc="-10" dirty="0">
                <a:solidFill>
                  <a:schemeClr val="tx1"/>
                </a:solidFill>
                <a:latin typeface="+mn-lt"/>
                <a:ea typeface="+mn-ea"/>
                <a:cs typeface="+mn-cs"/>
              </a:rPr>
              <a:t>organization.</a:t>
            </a:r>
            <a:endParaRPr lang="en-US" kern="1200" dirty="0">
              <a:solidFill>
                <a:schemeClr val="tx1"/>
              </a:solidFill>
              <a:latin typeface="+mn-lt"/>
              <a:ea typeface="+mn-ea"/>
              <a:cs typeface="+mn-cs"/>
            </a:endParaRPr>
          </a:p>
        </p:txBody>
      </p:sp>
      <p:pic>
        <p:nvPicPr>
          <p:cNvPr id="3" name="Picture 4" descr="Download Atlantic Tele-Network Logo in SVG Vector or PNG File Format -  Logo.wine">
            <a:extLst>
              <a:ext uri="{FF2B5EF4-FFF2-40B4-BE49-F238E27FC236}">
                <a16:creationId xmlns:a16="http://schemas.microsoft.com/office/drawing/2014/main" id="{0A58B382-A90A-BE6D-8856-BBA36BEFD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845" r="-1" b="10209"/>
          <a:stretch>
            <a:fillRect/>
          </a:stretch>
        </p:blipFill>
        <p:spPr bwMode="auto">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descr="Assessment results: July 2020 - News - University of Liverpool">
            <a:extLst>
              <a:ext uri="{FF2B5EF4-FFF2-40B4-BE49-F238E27FC236}">
                <a16:creationId xmlns:a16="http://schemas.microsoft.com/office/drawing/2014/main" id="{78A81ABC-DBEE-7A95-4504-D74DAB54D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398" b="12352"/>
          <a:stretch>
            <a:fillRect/>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sp>
        <p:nvSpPr>
          <p:cNvPr id="4" name="object 4"/>
          <p:cNvSpPr txBox="1">
            <a:spLocks noGrp="1"/>
          </p:cNvSpPr>
          <p:nvPr>
            <p:ph type="sldNum" sz="quarter" idx="7"/>
          </p:nvPr>
        </p:nvSpPr>
        <p:spPr>
          <a:xfrm>
            <a:off x="10515600" y="6356350"/>
            <a:ext cx="838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rgbClr val="FFFFFF"/>
                </a:solidFill>
                <a:latin typeface="+mn-lt"/>
                <a:ea typeface="+mn-ea"/>
                <a:cs typeface="+mn-cs"/>
              </a:rPr>
              <a:pPr algn="r" rtl="0">
                <a:spcAft>
                  <a:spcPts val="600"/>
                </a:spcAft>
              </a:pPr>
              <a:t>4</a:t>
            </a:fld>
            <a:endParaRPr lang="en-US" kern="1200" spc="-25">
              <a:solidFill>
                <a:srgbClr val="FFFFFF"/>
              </a:solidFill>
              <a:latin typeface="+mn-lt"/>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Comparing</a:t>
            </a:r>
            <a:r>
              <a:rPr spc="-50" dirty="0"/>
              <a:t> </a:t>
            </a:r>
            <a:r>
              <a:rPr dirty="0"/>
              <a:t>Cloud</a:t>
            </a:r>
            <a:r>
              <a:rPr spc="-50" dirty="0"/>
              <a:t> </a:t>
            </a:r>
            <a:r>
              <a:rPr dirty="0"/>
              <a:t>Delivery</a:t>
            </a:r>
            <a:r>
              <a:rPr spc="-40" dirty="0"/>
              <a:t> </a:t>
            </a:r>
            <a:r>
              <a:rPr spc="-10" dirty="0"/>
              <a:t>Models</a:t>
            </a:r>
          </a:p>
        </p:txBody>
      </p:sp>
      <p:sp>
        <p:nvSpPr>
          <p:cNvPr id="3" name="object 3"/>
          <p:cNvSpPr txBox="1"/>
          <p:nvPr/>
        </p:nvSpPr>
        <p:spPr>
          <a:xfrm>
            <a:off x="916939" y="1793189"/>
            <a:ext cx="582295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latin typeface="Calibri"/>
                <a:cs typeface="Calibri"/>
              </a:rPr>
              <a:t>Control</a:t>
            </a:r>
            <a:r>
              <a:rPr sz="2800" spc="-30" dirty="0">
                <a:latin typeface="Calibri"/>
                <a:cs typeface="Calibri"/>
              </a:rPr>
              <a:t> </a:t>
            </a:r>
            <a:r>
              <a:rPr sz="2800" dirty="0">
                <a:latin typeface="Calibri"/>
                <a:cs typeface="Calibri"/>
              </a:rPr>
              <a:t>Level</a:t>
            </a:r>
            <a:r>
              <a:rPr sz="2800" spc="-35" dirty="0">
                <a:latin typeface="Calibri"/>
                <a:cs typeface="Calibri"/>
              </a:rPr>
              <a:t> </a:t>
            </a:r>
            <a:r>
              <a:rPr sz="2800" dirty="0">
                <a:latin typeface="Calibri"/>
                <a:cs typeface="Calibri"/>
              </a:rPr>
              <a:t>in</a:t>
            </a:r>
            <a:r>
              <a:rPr sz="2800" spc="-30" dirty="0">
                <a:latin typeface="Calibri"/>
                <a:cs typeface="Calibri"/>
              </a:rPr>
              <a:t> </a:t>
            </a:r>
            <a:r>
              <a:rPr sz="2800" dirty="0">
                <a:latin typeface="Calibri"/>
                <a:cs typeface="Calibri"/>
              </a:rPr>
              <a:t>Cloud</a:t>
            </a:r>
            <a:r>
              <a:rPr sz="2800" spc="-20" dirty="0">
                <a:latin typeface="Calibri"/>
                <a:cs typeface="Calibri"/>
              </a:rPr>
              <a:t> </a:t>
            </a:r>
            <a:r>
              <a:rPr sz="2800" dirty="0">
                <a:latin typeface="Calibri"/>
                <a:cs typeface="Calibri"/>
              </a:rPr>
              <a:t>Delivery</a:t>
            </a:r>
            <a:r>
              <a:rPr sz="2800" spc="-25" dirty="0">
                <a:latin typeface="Calibri"/>
                <a:cs typeface="Calibri"/>
              </a:rPr>
              <a:t> </a:t>
            </a:r>
            <a:r>
              <a:rPr sz="2800" spc="-10" dirty="0">
                <a:latin typeface="Calibri"/>
                <a:cs typeface="Calibri"/>
              </a:rPr>
              <a:t>Models</a:t>
            </a:r>
            <a:endParaRPr sz="2800">
              <a:latin typeface="Calibri"/>
              <a:cs typeface="Calibri"/>
            </a:endParaRPr>
          </a:p>
        </p:txBody>
      </p:sp>
      <p:pic>
        <p:nvPicPr>
          <p:cNvPr id="4" name="object 4"/>
          <p:cNvPicPr/>
          <p:nvPr/>
        </p:nvPicPr>
        <p:blipFill>
          <a:blip r:embed="rId2" cstate="print"/>
          <a:stretch>
            <a:fillRect/>
          </a:stretch>
        </p:blipFill>
        <p:spPr>
          <a:xfrm>
            <a:off x="2144267" y="2350007"/>
            <a:ext cx="8359140" cy="4006596"/>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40</a:t>
            </a:fld>
            <a:endParaRPr spc="-2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00557"/>
            <a:ext cx="1223645" cy="696595"/>
          </a:xfrm>
          <a:prstGeom prst="rect">
            <a:avLst/>
          </a:prstGeom>
        </p:spPr>
        <p:txBody>
          <a:bodyPr vert="horz" wrap="square" lIns="0" tIns="13335" rIns="0" bIns="0" rtlCol="0">
            <a:spAutoFit/>
          </a:bodyPr>
          <a:lstStyle/>
          <a:p>
            <a:pPr marL="12700">
              <a:lnSpc>
                <a:spcPct val="100000"/>
              </a:lnSpc>
              <a:spcBef>
                <a:spcPts val="105"/>
              </a:spcBef>
            </a:pPr>
            <a:r>
              <a:rPr spc="-10" dirty="0"/>
              <a:t>Cont.</a:t>
            </a:r>
          </a:p>
        </p:txBody>
      </p:sp>
      <p:sp>
        <p:nvSpPr>
          <p:cNvPr id="3" name="object 3"/>
          <p:cNvSpPr txBox="1"/>
          <p:nvPr/>
        </p:nvSpPr>
        <p:spPr>
          <a:xfrm>
            <a:off x="916939" y="1334261"/>
            <a:ext cx="4079240" cy="452120"/>
          </a:xfrm>
          <a:prstGeom prst="rect">
            <a:avLst/>
          </a:prstGeom>
        </p:spPr>
        <p:txBody>
          <a:bodyPr vert="horz" wrap="square" lIns="0" tIns="12065" rIns="0" bIns="0" rtlCol="0">
            <a:spAutoFit/>
          </a:bodyPr>
          <a:lstStyle/>
          <a:p>
            <a:pPr marL="240029" indent="-227329">
              <a:lnSpc>
                <a:spcPct val="100000"/>
              </a:lnSpc>
              <a:spcBef>
                <a:spcPts val="95"/>
              </a:spcBef>
              <a:buFont typeface="Arial MT"/>
              <a:buChar char="•"/>
              <a:tabLst>
                <a:tab pos="240029" algn="l"/>
              </a:tabLst>
            </a:pPr>
            <a:r>
              <a:rPr sz="2800" dirty="0">
                <a:latin typeface="Calibri"/>
                <a:cs typeface="Calibri"/>
              </a:rPr>
              <a:t>Responsibilities</a:t>
            </a:r>
            <a:r>
              <a:rPr sz="2800" spc="-75" dirty="0">
                <a:latin typeface="Calibri"/>
                <a:cs typeface="Calibri"/>
              </a:rPr>
              <a:t> </a:t>
            </a:r>
            <a:r>
              <a:rPr sz="2800" dirty="0">
                <a:latin typeface="Calibri"/>
                <a:cs typeface="Calibri"/>
              </a:rPr>
              <a:t>and</a:t>
            </a:r>
            <a:r>
              <a:rPr sz="2800" spc="-110" dirty="0">
                <a:latin typeface="Calibri"/>
                <a:cs typeface="Calibri"/>
              </a:rPr>
              <a:t> </a:t>
            </a:r>
            <a:r>
              <a:rPr sz="2800" spc="-10" dirty="0">
                <a:latin typeface="Calibri"/>
                <a:cs typeface="Calibri"/>
              </a:rPr>
              <a:t>Usage</a:t>
            </a:r>
            <a:endParaRPr sz="2800">
              <a:latin typeface="Calibri"/>
              <a:cs typeface="Calibri"/>
            </a:endParaRPr>
          </a:p>
        </p:txBody>
      </p:sp>
      <p:pic>
        <p:nvPicPr>
          <p:cNvPr id="4" name="object 4"/>
          <p:cNvPicPr/>
          <p:nvPr/>
        </p:nvPicPr>
        <p:blipFill>
          <a:blip r:embed="rId2" cstate="print"/>
          <a:stretch>
            <a:fillRect/>
          </a:stretch>
        </p:blipFill>
        <p:spPr>
          <a:xfrm>
            <a:off x="1946148" y="1834895"/>
            <a:ext cx="8010621" cy="4645152"/>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41</a:t>
            </a:fld>
            <a:endParaRPr spc="-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174447"/>
            <a:ext cx="3512185" cy="1183640"/>
          </a:xfrm>
          <a:prstGeom prst="rect">
            <a:avLst/>
          </a:prstGeom>
        </p:spPr>
        <p:txBody>
          <a:bodyPr vert="horz" wrap="square" lIns="0" tIns="81280" rIns="0" bIns="0" rtlCol="0">
            <a:spAutoFit/>
          </a:bodyPr>
          <a:lstStyle/>
          <a:p>
            <a:pPr marL="12700" marR="5080">
              <a:lnSpc>
                <a:spcPts val="4320"/>
              </a:lnSpc>
              <a:spcBef>
                <a:spcPts val="640"/>
              </a:spcBef>
            </a:pPr>
            <a:r>
              <a:rPr sz="4000" dirty="0"/>
              <a:t>Combining</a:t>
            </a:r>
            <a:r>
              <a:rPr sz="4000" spc="-170" dirty="0"/>
              <a:t> </a:t>
            </a:r>
            <a:r>
              <a:rPr sz="4000" spc="-10" dirty="0"/>
              <a:t>Cloud </a:t>
            </a:r>
            <a:r>
              <a:rPr sz="4000" dirty="0"/>
              <a:t>Delivery</a:t>
            </a:r>
            <a:r>
              <a:rPr sz="4000" spc="-114" dirty="0"/>
              <a:t> </a:t>
            </a:r>
            <a:r>
              <a:rPr sz="4000" spc="-10" dirty="0"/>
              <a:t>Models</a:t>
            </a:r>
            <a:endParaRPr sz="4000"/>
          </a:p>
        </p:txBody>
      </p:sp>
      <p:sp>
        <p:nvSpPr>
          <p:cNvPr id="3" name="object 3"/>
          <p:cNvSpPr txBox="1"/>
          <p:nvPr/>
        </p:nvSpPr>
        <p:spPr>
          <a:xfrm>
            <a:off x="916939" y="1706841"/>
            <a:ext cx="2874645" cy="1050925"/>
          </a:xfrm>
          <a:prstGeom prst="rect">
            <a:avLst/>
          </a:prstGeom>
        </p:spPr>
        <p:txBody>
          <a:bodyPr vert="horz" wrap="square" lIns="0" tIns="98425" rIns="0" bIns="0" rtlCol="0">
            <a:spAutoFit/>
          </a:bodyPr>
          <a:lstStyle/>
          <a:p>
            <a:pPr marL="240029" indent="-227329">
              <a:lnSpc>
                <a:spcPct val="100000"/>
              </a:lnSpc>
              <a:spcBef>
                <a:spcPts val="775"/>
              </a:spcBef>
              <a:buFont typeface="Arial MT"/>
              <a:buChar char="•"/>
              <a:tabLst>
                <a:tab pos="240029" algn="l"/>
              </a:tabLst>
            </a:pPr>
            <a:r>
              <a:rPr sz="2800" dirty="0">
                <a:latin typeface="Calibri"/>
                <a:cs typeface="Calibri"/>
              </a:rPr>
              <a:t>IaaS</a:t>
            </a:r>
            <a:r>
              <a:rPr sz="2800" spc="-15" dirty="0">
                <a:latin typeface="Calibri"/>
                <a:cs typeface="Calibri"/>
              </a:rPr>
              <a:t> </a:t>
            </a:r>
            <a:r>
              <a:rPr sz="2800" dirty="0">
                <a:latin typeface="Calibri"/>
                <a:cs typeface="Calibri"/>
              </a:rPr>
              <a:t>+</a:t>
            </a:r>
            <a:r>
              <a:rPr sz="2800" spc="-10" dirty="0">
                <a:latin typeface="Calibri"/>
                <a:cs typeface="Calibri"/>
              </a:rPr>
              <a:t> </a:t>
            </a:r>
            <a:r>
              <a:rPr sz="2800" spc="-20" dirty="0">
                <a:latin typeface="Calibri"/>
                <a:cs typeface="Calibri"/>
              </a:rPr>
              <a:t>PaaS</a:t>
            </a:r>
            <a:endParaRPr sz="2800">
              <a:latin typeface="Calibri"/>
              <a:cs typeface="Calibri"/>
            </a:endParaRPr>
          </a:p>
          <a:p>
            <a:pPr marL="240029" indent="-227329">
              <a:lnSpc>
                <a:spcPct val="100000"/>
              </a:lnSpc>
              <a:spcBef>
                <a:spcPts val="675"/>
              </a:spcBef>
              <a:buFont typeface="Arial MT"/>
              <a:buChar char="•"/>
              <a:tabLst>
                <a:tab pos="240029" algn="l"/>
              </a:tabLst>
            </a:pPr>
            <a:r>
              <a:rPr sz="2800" dirty="0">
                <a:latin typeface="Calibri"/>
                <a:cs typeface="Calibri"/>
              </a:rPr>
              <a:t>IaaS</a:t>
            </a:r>
            <a:r>
              <a:rPr sz="2800" spc="-30" dirty="0">
                <a:latin typeface="Calibri"/>
                <a:cs typeface="Calibri"/>
              </a:rPr>
              <a:t> </a:t>
            </a:r>
            <a:r>
              <a:rPr sz="2800" dirty="0">
                <a:latin typeface="Calibri"/>
                <a:cs typeface="Calibri"/>
              </a:rPr>
              <a:t>+</a:t>
            </a:r>
            <a:r>
              <a:rPr sz="2800" spc="-40" dirty="0">
                <a:latin typeface="Calibri"/>
                <a:cs typeface="Calibri"/>
              </a:rPr>
              <a:t> </a:t>
            </a:r>
            <a:r>
              <a:rPr sz="2800" dirty="0">
                <a:latin typeface="Calibri"/>
                <a:cs typeface="Calibri"/>
              </a:rPr>
              <a:t>PaaS</a:t>
            </a:r>
            <a:r>
              <a:rPr sz="2800" spc="-15" dirty="0">
                <a:latin typeface="Calibri"/>
                <a:cs typeface="Calibri"/>
              </a:rPr>
              <a:t> </a:t>
            </a:r>
            <a:r>
              <a:rPr sz="2800" dirty="0">
                <a:latin typeface="Calibri"/>
                <a:cs typeface="Calibri"/>
              </a:rPr>
              <a:t>+</a:t>
            </a:r>
            <a:r>
              <a:rPr sz="2800" spc="-35" dirty="0">
                <a:latin typeface="Calibri"/>
                <a:cs typeface="Calibri"/>
              </a:rPr>
              <a:t> </a:t>
            </a:r>
            <a:r>
              <a:rPr sz="2800" spc="-20" dirty="0">
                <a:latin typeface="Calibri"/>
                <a:cs typeface="Calibri"/>
              </a:rPr>
              <a:t>SaaS</a:t>
            </a:r>
            <a:endParaRPr sz="2800">
              <a:latin typeface="Calibri"/>
              <a:cs typeface="Calibri"/>
            </a:endParaRPr>
          </a:p>
        </p:txBody>
      </p:sp>
      <p:pic>
        <p:nvPicPr>
          <p:cNvPr id="4" name="object 4"/>
          <p:cNvPicPr/>
          <p:nvPr/>
        </p:nvPicPr>
        <p:blipFill>
          <a:blip r:embed="rId2" cstate="print"/>
          <a:stretch>
            <a:fillRect/>
          </a:stretch>
        </p:blipFill>
        <p:spPr>
          <a:xfrm>
            <a:off x="5047488" y="681227"/>
            <a:ext cx="6704480" cy="5782056"/>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42</a:t>
            </a:fld>
            <a:endParaRPr spc="-2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43</a:t>
            </a:fld>
            <a:endParaRPr spc="-25" dirty="0"/>
          </a:p>
        </p:txBody>
      </p:sp>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Cloud</a:t>
            </a:r>
            <a:r>
              <a:rPr spc="-110" dirty="0"/>
              <a:t> </a:t>
            </a:r>
            <a:r>
              <a:rPr dirty="0"/>
              <a:t>Deployment</a:t>
            </a:r>
            <a:r>
              <a:rPr spc="-95" dirty="0"/>
              <a:t> </a:t>
            </a:r>
            <a:r>
              <a:rPr spc="-10" dirty="0"/>
              <a:t>Models</a:t>
            </a:r>
          </a:p>
        </p:txBody>
      </p:sp>
      <p:sp>
        <p:nvSpPr>
          <p:cNvPr id="3" name="object 3"/>
          <p:cNvSpPr txBox="1"/>
          <p:nvPr/>
        </p:nvSpPr>
        <p:spPr>
          <a:xfrm>
            <a:off x="916939" y="1793189"/>
            <a:ext cx="10121900" cy="2922270"/>
          </a:xfrm>
          <a:prstGeom prst="rect">
            <a:avLst/>
          </a:prstGeom>
        </p:spPr>
        <p:txBody>
          <a:bodyPr vert="horz" wrap="square" lIns="0" tIns="60325" rIns="0" bIns="0" rtlCol="0">
            <a:spAutoFit/>
          </a:bodyPr>
          <a:lstStyle/>
          <a:p>
            <a:pPr marL="240029" marR="5080" indent="-227329">
              <a:lnSpc>
                <a:spcPts val="3030"/>
              </a:lnSpc>
              <a:spcBef>
                <a:spcPts val="475"/>
              </a:spcBef>
              <a:buFont typeface="Arial MT"/>
              <a:buChar char="•"/>
              <a:tabLst>
                <a:tab pos="241300" algn="l"/>
              </a:tabLst>
            </a:pPr>
            <a:r>
              <a:rPr sz="2800" dirty="0">
                <a:latin typeface="Calibri"/>
                <a:cs typeface="Calibri"/>
              </a:rPr>
              <a:t>A</a:t>
            </a:r>
            <a:r>
              <a:rPr sz="2800" spc="-25" dirty="0">
                <a:latin typeface="Calibri"/>
                <a:cs typeface="Calibri"/>
              </a:rPr>
              <a:t> </a:t>
            </a:r>
            <a:r>
              <a:rPr sz="2800" dirty="0">
                <a:latin typeface="Calibri"/>
                <a:cs typeface="Calibri"/>
              </a:rPr>
              <a:t>cloud</a:t>
            </a:r>
            <a:r>
              <a:rPr sz="2800" spc="-25" dirty="0">
                <a:latin typeface="Calibri"/>
                <a:cs typeface="Calibri"/>
              </a:rPr>
              <a:t> </a:t>
            </a:r>
            <a:r>
              <a:rPr sz="2800" dirty="0">
                <a:latin typeface="Calibri"/>
                <a:cs typeface="Calibri"/>
              </a:rPr>
              <a:t>deployment</a:t>
            </a:r>
            <a:r>
              <a:rPr sz="2800" spc="-5" dirty="0">
                <a:latin typeface="Calibri"/>
                <a:cs typeface="Calibri"/>
              </a:rPr>
              <a:t> </a:t>
            </a:r>
            <a:r>
              <a:rPr sz="2800" dirty="0">
                <a:latin typeface="Calibri"/>
                <a:cs typeface="Calibri"/>
              </a:rPr>
              <a:t>model</a:t>
            </a:r>
            <a:r>
              <a:rPr sz="2800" spc="-25" dirty="0">
                <a:latin typeface="Calibri"/>
                <a:cs typeface="Calibri"/>
              </a:rPr>
              <a:t> </a:t>
            </a:r>
            <a:r>
              <a:rPr sz="2800" spc="-10" dirty="0">
                <a:latin typeface="Calibri"/>
                <a:cs typeface="Calibri"/>
              </a:rPr>
              <a:t>represents</a:t>
            </a:r>
            <a:r>
              <a:rPr sz="2800" spc="-5" dirty="0">
                <a:latin typeface="Calibri"/>
                <a:cs typeface="Calibri"/>
              </a:rPr>
              <a:t> </a:t>
            </a:r>
            <a:r>
              <a:rPr sz="2800" dirty="0">
                <a:latin typeface="Calibri"/>
                <a:cs typeface="Calibri"/>
              </a:rPr>
              <a:t>a</a:t>
            </a:r>
            <a:r>
              <a:rPr sz="2800" spc="-40" dirty="0">
                <a:latin typeface="Calibri"/>
                <a:cs typeface="Calibri"/>
              </a:rPr>
              <a:t> </a:t>
            </a:r>
            <a:r>
              <a:rPr sz="2800" dirty="0">
                <a:latin typeface="Calibri"/>
                <a:cs typeface="Calibri"/>
              </a:rPr>
              <a:t>specific</a:t>
            </a:r>
            <a:r>
              <a:rPr sz="2800" spc="-15" dirty="0">
                <a:latin typeface="Calibri"/>
                <a:cs typeface="Calibri"/>
              </a:rPr>
              <a:t> </a:t>
            </a:r>
            <a:r>
              <a:rPr sz="2800" dirty="0">
                <a:latin typeface="Calibri"/>
                <a:cs typeface="Calibri"/>
              </a:rPr>
              <a:t>type</a:t>
            </a:r>
            <a:r>
              <a:rPr sz="2800" spc="-30" dirty="0">
                <a:latin typeface="Calibri"/>
                <a:cs typeface="Calibri"/>
              </a:rPr>
              <a:t> </a:t>
            </a:r>
            <a:r>
              <a:rPr sz="2800" dirty="0">
                <a:latin typeface="Calibri"/>
                <a:cs typeface="Calibri"/>
              </a:rPr>
              <a:t>of</a:t>
            </a:r>
            <a:r>
              <a:rPr sz="2800" spc="-40" dirty="0">
                <a:latin typeface="Calibri"/>
                <a:cs typeface="Calibri"/>
              </a:rPr>
              <a:t> </a:t>
            </a:r>
            <a:r>
              <a:rPr sz="2800" spc="-10" dirty="0">
                <a:latin typeface="Calibri"/>
                <a:cs typeface="Calibri"/>
              </a:rPr>
              <a:t>cloud 	environment,</a:t>
            </a:r>
            <a:r>
              <a:rPr sz="2800" spc="-55" dirty="0">
                <a:latin typeface="Calibri"/>
                <a:cs typeface="Calibri"/>
              </a:rPr>
              <a:t> </a:t>
            </a:r>
            <a:r>
              <a:rPr sz="2800" dirty="0">
                <a:latin typeface="Calibri"/>
                <a:cs typeface="Calibri"/>
              </a:rPr>
              <a:t>primarily</a:t>
            </a:r>
            <a:r>
              <a:rPr sz="2800" spc="-85" dirty="0">
                <a:latin typeface="Calibri"/>
                <a:cs typeface="Calibri"/>
              </a:rPr>
              <a:t> </a:t>
            </a:r>
            <a:r>
              <a:rPr sz="2800" dirty="0">
                <a:latin typeface="Calibri"/>
                <a:cs typeface="Calibri"/>
              </a:rPr>
              <a:t>distinguished</a:t>
            </a:r>
            <a:r>
              <a:rPr sz="2800" spc="-50" dirty="0">
                <a:latin typeface="Calibri"/>
                <a:cs typeface="Calibri"/>
              </a:rPr>
              <a:t> </a:t>
            </a:r>
            <a:r>
              <a:rPr sz="2800" dirty="0">
                <a:latin typeface="Calibri"/>
                <a:cs typeface="Calibri"/>
              </a:rPr>
              <a:t>by</a:t>
            </a:r>
            <a:r>
              <a:rPr sz="2800" spc="-90" dirty="0">
                <a:latin typeface="Calibri"/>
                <a:cs typeface="Calibri"/>
              </a:rPr>
              <a:t> </a:t>
            </a:r>
            <a:r>
              <a:rPr sz="2800" dirty="0">
                <a:latin typeface="Calibri"/>
                <a:cs typeface="Calibri"/>
              </a:rPr>
              <a:t>ownership,</a:t>
            </a:r>
            <a:r>
              <a:rPr sz="2800" spc="-70" dirty="0">
                <a:latin typeface="Calibri"/>
                <a:cs typeface="Calibri"/>
              </a:rPr>
              <a:t> </a:t>
            </a:r>
            <a:r>
              <a:rPr sz="2800" dirty="0">
                <a:latin typeface="Calibri"/>
                <a:cs typeface="Calibri"/>
              </a:rPr>
              <a:t>size,</a:t>
            </a:r>
            <a:r>
              <a:rPr sz="2800" spc="-85" dirty="0">
                <a:latin typeface="Calibri"/>
                <a:cs typeface="Calibri"/>
              </a:rPr>
              <a:t> </a:t>
            </a:r>
            <a:r>
              <a:rPr sz="2800" dirty="0">
                <a:latin typeface="Calibri"/>
                <a:cs typeface="Calibri"/>
              </a:rPr>
              <a:t>and</a:t>
            </a:r>
            <a:r>
              <a:rPr sz="2800" spc="-85" dirty="0">
                <a:latin typeface="Calibri"/>
                <a:cs typeface="Calibri"/>
              </a:rPr>
              <a:t> </a:t>
            </a:r>
            <a:r>
              <a:rPr sz="2800" spc="-10" dirty="0">
                <a:latin typeface="Calibri"/>
                <a:cs typeface="Calibri"/>
              </a:rPr>
              <a:t>access.</a:t>
            </a:r>
            <a:endParaRPr sz="2800">
              <a:latin typeface="Calibri"/>
              <a:cs typeface="Calibri"/>
            </a:endParaRPr>
          </a:p>
          <a:p>
            <a:pPr marL="240029" indent="-227329">
              <a:lnSpc>
                <a:spcPct val="100000"/>
              </a:lnSpc>
              <a:spcBef>
                <a:spcPts val="620"/>
              </a:spcBef>
              <a:buFont typeface="Arial MT"/>
              <a:buChar char="•"/>
              <a:tabLst>
                <a:tab pos="240029" algn="l"/>
              </a:tabLst>
            </a:pPr>
            <a:r>
              <a:rPr sz="2800" dirty="0">
                <a:latin typeface="Calibri"/>
                <a:cs typeface="Calibri"/>
              </a:rPr>
              <a:t>There</a:t>
            </a:r>
            <a:r>
              <a:rPr sz="2800" spc="-85" dirty="0">
                <a:latin typeface="Calibri"/>
                <a:cs typeface="Calibri"/>
              </a:rPr>
              <a:t> </a:t>
            </a:r>
            <a:r>
              <a:rPr sz="2800" dirty="0">
                <a:latin typeface="Calibri"/>
                <a:cs typeface="Calibri"/>
              </a:rPr>
              <a:t>are</a:t>
            </a:r>
            <a:r>
              <a:rPr sz="2800" spc="-90" dirty="0">
                <a:latin typeface="Calibri"/>
                <a:cs typeface="Calibri"/>
              </a:rPr>
              <a:t> </a:t>
            </a:r>
            <a:r>
              <a:rPr sz="2800" dirty="0">
                <a:latin typeface="Calibri"/>
                <a:cs typeface="Calibri"/>
              </a:rPr>
              <a:t>four</a:t>
            </a:r>
            <a:r>
              <a:rPr sz="2800" spc="-60" dirty="0">
                <a:latin typeface="Calibri"/>
                <a:cs typeface="Calibri"/>
              </a:rPr>
              <a:t> </a:t>
            </a:r>
            <a:r>
              <a:rPr sz="2800" dirty="0">
                <a:latin typeface="Calibri"/>
                <a:cs typeface="Calibri"/>
              </a:rPr>
              <a:t>common</a:t>
            </a:r>
            <a:r>
              <a:rPr sz="2800" spc="-80" dirty="0">
                <a:latin typeface="Calibri"/>
                <a:cs typeface="Calibri"/>
              </a:rPr>
              <a:t> </a:t>
            </a:r>
            <a:r>
              <a:rPr sz="2800" dirty="0">
                <a:latin typeface="Calibri"/>
                <a:cs typeface="Calibri"/>
              </a:rPr>
              <a:t>cloud</a:t>
            </a:r>
            <a:r>
              <a:rPr sz="2800" spc="-60" dirty="0">
                <a:latin typeface="Calibri"/>
                <a:cs typeface="Calibri"/>
              </a:rPr>
              <a:t> </a:t>
            </a:r>
            <a:r>
              <a:rPr sz="2800" spc="-10" dirty="0">
                <a:latin typeface="Calibri"/>
                <a:cs typeface="Calibri"/>
              </a:rPr>
              <a:t>deployment</a:t>
            </a:r>
            <a:r>
              <a:rPr sz="2800" spc="-55" dirty="0">
                <a:latin typeface="Calibri"/>
                <a:cs typeface="Calibri"/>
              </a:rPr>
              <a:t> </a:t>
            </a:r>
            <a:r>
              <a:rPr sz="2800" spc="-10" dirty="0">
                <a:latin typeface="Calibri"/>
                <a:cs typeface="Calibri"/>
              </a:rPr>
              <a:t>models:</a:t>
            </a:r>
            <a:endParaRPr sz="2800">
              <a:latin typeface="Calibri"/>
              <a:cs typeface="Calibri"/>
            </a:endParaRPr>
          </a:p>
          <a:p>
            <a:pPr marL="697230" lvl="1" indent="-227329">
              <a:lnSpc>
                <a:spcPct val="100000"/>
              </a:lnSpc>
              <a:spcBef>
                <a:spcPts val="234"/>
              </a:spcBef>
              <a:buFont typeface="Arial MT"/>
              <a:buChar char="•"/>
              <a:tabLst>
                <a:tab pos="697230" algn="l"/>
              </a:tabLst>
            </a:pPr>
            <a:r>
              <a:rPr sz="2400" dirty="0">
                <a:latin typeface="Calibri"/>
                <a:cs typeface="Calibri"/>
              </a:rPr>
              <a:t>Public</a:t>
            </a:r>
            <a:r>
              <a:rPr sz="2400" spc="-30" dirty="0">
                <a:latin typeface="Calibri"/>
                <a:cs typeface="Calibri"/>
              </a:rPr>
              <a:t> </a:t>
            </a:r>
            <a:r>
              <a:rPr sz="2400" spc="-10" dirty="0">
                <a:latin typeface="Calibri"/>
                <a:cs typeface="Calibri"/>
              </a:rPr>
              <a:t>cloud</a:t>
            </a:r>
            <a:endParaRPr sz="2400">
              <a:latin typeface="Calibri"/>
              <a:cs typeface="Calibri"/>
            </a:endParaRPr>
          </a:p>
          <a:p>
            <a:pPr marL="697230" lvl="1" indent="-227329">
              <a:lnSpc>
                <a:spcPct val="100000"/>
              </a:lnSpc>
              <a:spcBef>
                <a:spcPts val="215"/>
              </a:spcBef>
              <a:buFont typeface="Arial MT"/>
              <a:buChar char="•"/>
              <a:tabLst>
                <a:tab pos="697230" algn="l"/>
              </a:tabLst>
            </a:pPr>
            <a:r>
              <a:rPr sz="2400" dirty="0">
                <a:latin typeface="Calibri"/>
                <a:cs typeface="Calibri"/>
              </a:rPr>
              <a:t>Community</a:t>
            </a:r>
            <a:r>
              <a:rPr sz="2400" spc="-20" dirty="0">
                <a:latin typeface="Calibri"/>
                <a:cs typeface="Calibri"/>
              </a:rPr>
              <a:t> </a:t>
            </a:r>
            <a:r>
              <a:rPr sz="2400" spc="-10" dirty="0">
                <a:latin typeface="Calibri"/>
                <a:cs typeface="Calibri"/>
              </a:rPr>
              <a:t>cloud</a:t>
            </a:r>
            <a:endParaRPr sz="2400">
              <a:latin typeface="Calibri"/>
              <a:cs typeface="Calibri"/>
            </a:endParaRPr>
          </a:p>
          <a:p>
            <a:pPr marL="697230" lvl="1" indent="-227329">
              <a:lnSpc>
                <a:spcPct val="100000"/>
              </a:lnSpc>
              <a:spcBef>
                <a:spcPts val="215"/>
              </a:spcBef>
              <a:buFont typeface="Arial MT"/>
              <a:buChar char="•"/>
              <a:tabLst>
                <a:tab pos="697230" algn="l"/>
              </a:tabLst>
            </a:pPr>
            <a:r>
              <a:rPr sz="2400" spc="-10" dirty="0">
                <a:latin typeface="Calibri"/>
                <a:cs typeface="Calibri"/>
              </a:rPr>
              <a:t>Private</a:t>
            </a:r>
            <a:r>
              <a:rPr sz="2400" spc="-90" dirty="0">
                <a:latin typeface="Calibri"/>
                <a:cs typeface="Calibri"/>
              </a:rPr>
              <a:t> </a:t>
            </a:r>
            <a:r>
              <a:rPr sz="2400" spc="-20" dirty="0">
                <a:latin typeface="Calibri"/>
                <a:cs typeface="Calibri"/>
              </a:rPr>
              <a:t>cloud</a:t>
            </a:r>
            <a:endParaRPr sz="2400">
              <a:latin typeface="Calibri"/>
              <a:cs typeface="Calibri"/>
            </a:endParaRPr>
          </a:p>
          <a:p>
            <a:pPr marL="697230" lvl="1" indent="-227329">
              <a:lnSpc>
                <a:spcPct val="100000"/>
              </a:lnSpc>
              <a:spcBef>
                <a:spcPts val="204"/>
              </a:spcBef>
              <a:buFont typeface="Arial MT"/>
              <a:buChar char="•"/>
              <a:tabLst>
                <a:tab pos="697230" algn="l"/>
              </a:tabLst>
            </a:pPr>
            <a:r>
              <a:rPr sz="2400" dirty="0">
                <a:latin typeface="Calibri"/>
                <a:cs typeface="Calibri"/>
              </a:rPr>
              <a:t>Hybrid</a:t>
            </a:r>
            <a:r>
              <a:rPr sz="2400" spc="-70" dirty="0">
                <a:latin typeface="Calibri"/>
                <a:cs typeface="Calibri"/>
              </a:rPr>
              <a:t> </a:t>
            </a:r>
            <a:r>
              <a:rPr sz="2400" spc="-10" dirty="0">
                <a:latin typeface="Calibri"/>
                <a:cs typeface="Calibri"/>
              </a:rPr>
              <a:t>cloud</a:t>
            </a:r>
            <a:endParaRPr sz="24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22909"/>
            <a:ext cx="2793365" cy="696595"/>
          </a:xfrm>
          <a:prstGeom prst="rect">
            <a:avLst/>
          </a:prstGeom>
        </p:spPr>
        <p:txBody>
          <a:bodyPr vert="horz" wrap="square" lIns="0" tIns="13335" rIns="0" bIns="0" rtlCol="0">
            <a:spAutoFit/>
          </a:bodyPr>
          <a:lstStyle/>
          <a:p>
            <a:pPr marL="12700">
              <a:lnSpc>
                <a:spcPct val="100000"/>
              </a:lnSpc>
              <a:spcBef>
                <a:spcPts val="105"/>
              </a:spcBef>
            </a:pPr>
            <a:r>
              <a:rPr dirty="0"/>
              <a:t>Public</a:t>
            </a:r>
            <a:r>
              <a:rPr spc="-175" dirty="0"/>
              <a:t> </a:t>
            </a:r>
            <a:r>
              <a:rPr spc="-10" dirty="0"/>
              <a:t>Cloud</a:t>
            </a:r>
          </a:p>
        </p:txBody>
      </p:sp>
      <p:sp>
        <p:nvSpPr>
          <p:cNvPr id="3" name="object 3"/>
          <p:cNvSpPr txBox="1"/>
          <p:nvPr/>
        </p:nvSpPr>
        <p:spPr>
          <a:xfrm>
            <a:off x="916939" y="1117803"/>
            <a:ext cx="6602095" cy="4674870"/>
          </a:xfrm>
          <a:prstGeom prst="rect">
            <a:avLst/>
          </a:prstGeom>
        </p:spPr>
        <p:txBody>
          <a:bodyPr vert="horz" wrap="square" lIns="0" tIns="60325" rIns="0" bIns="0" rtlCol="0">
            <a:spAutoFit/>
          </a:bodyPr>
          <a:lstStyle/>
          <a:p>
            <a:pPr marL="240029" marR="302260" indent="-227329">
              <a:lnSpc>
                <a:spcPts val="3030"/>
              </a:lnSpc>
              <a:spcBef>
                <a:spcPts val="475"/>
              </a:spcBef>
              <a:buFont typeface="Arial MT"/>
              <a:buChar char="•"/>
              <a:tabLst>
                <a:tab pos="241300" algn="l"/>
              </a:tabLst>
            </a:pPr>
            <a:r>
              <a:rPr sz="2800" dirty="0">
                <a:latin typeface="Calibri"/>
                <a:cs typeface="Calibri"/>
              </a:rPr>
              <a:t>The</a:t>
            </a:r>
            <a:r>
              <a:rPr sz="2800" spc="-80" dirty="0">
                <a:latin typeface="Calibri"/>
                <a:cs typeface="Calibri"/>
              </a:rPr>
              <a:t> </a:t>
            </a:r>
            <a:r>
              <a:rPr sz="2800" dirty="0">
                <a:latin typeface="Calibri"/>
                <a:cs typeface="Calibri"/>
              </a:rPr>
              <a:t>cloud</a:t>
            </a:r>
            <a:r>
              <a:rPr sz="2800" spc="-60" dirty="0">
                <a:latin typeface="Calibri"/>
                <a:cs typeface="Calibri"/>
              </a:rPr>
              <a:t> </a:t>
            </a:r>
            <a:r>
              <a:rPr sz="2800" spc="-10" dirty="0">
                <a:latin typeface="Calibri"/>
                <a:cs typeface="Calibri"/>
              </a:rPr>
              <a:t>infrastructure</a:t>
            </a:r>
            <a:r>
              <a:rPr sz="2800" spc="-35" dirty="0">
                <a:latin typeface="Calibri"/>
                <a:cs typeface="Calibri"/>
              </a:rPr>
              <a:t> </a:t>
            </a:r>
            <a:r>
              <a:rPr sz="2800" dirty="0">
                <a:latin typeface="Calibri"/>
                <a:cs typeface="Calibri"/>
              </a:rPr>
              <a:t>is</a:t>
            </a:r>
            <a:r>
              <a:rPr sz="2800" spc="-70" dirty="0">
                <a:latin typeface="Calibri"/>
                <a:cs typeface="Calibri"/>
              </a:rPr>
              <a:t> </a:t>
            </a:r>
            <a:r>
              <a:rPr sz="2800" dirty="0">
                <a:latin typeface="Calibri"/>
                <a:cs typeface="Calibri"/>
              </a:rPr>
              <a:t>provisioned</a:t>
            </a:r>
            <a:r>
              <a:rPr sz="2800" spc="-45" dirty="0">
                <a:latin typeface="Calibri"/>
                <a:cs typeface="Calibri"/>
              </a:rPr>
              <a:t> </a:t>
            </a:r>
            <a:r>
              <a:rPr sz="2800" spc="-25" dirty="0">
                <a:latin typeface="Calibri"/>
                <a:cs typeface="Calibri"/>
              </a:rPr>
              <a:t>for 	</a:t>
            </a:r>
            <a:r>
              <a:rPr sz="2800" dirty="0">
                <a:latin typeface="Calibri"/>
                <a:cs typeface="Calibri"/>
              </a:rPr>
              <a:t>open</a:t>
            </a:r>
            <a:r>
              <a:rPr sz="2800" spc="-40" dirty="0">
                <a:latin typeface="Calibri"/>
                <a:cs typeface="Calibri"/>
              </a:rPr>
              <a:t> </a:t>
            </a:r>
            <a:r>
              <a:rPr sz="2800" dirty="0">
                <a:latin typeface="Calibri"/>
                <a:cs typeface="Calibri"/>
              </a:rPr>
              <a:t>use</a:t>
            </a:r>
            <a:r>
              <a:rPr sz="2800" spc="-25" dirty="0">
                <a:latin typeface="Calibri"/>
                <a:cs typeface="Calibri"/>
              </a:rPr>
              <a:t> </a:t>
            </a:r>
            <a:r>
              <a:rPr sz="2800" dirty="0">
                <a:latin typeface="Calibri"/>
                <a:cs typeface="Calibri"/>
              </a:rPr>
              <a:t>by</a:t>
            </a:r>
            <a:r>
              <a:rPr sz="2800" spc="-45" dirty="0">
                <a:latin typeface="Calibri"/>
                <a:cs typeface="Calibri"/>
              </a:rPr>
              <a:t> </a:t>
            </a:r>
            <a:r>
              <a:rPr sz="2800" dirty="0">
                <a:latin typeface="Calibri"/>
                <a:cs typeface="Calibri"/>
              </a:rPr>
              <a:t>the</a:t>
            </a:r>
            <a:r>
              <a:rPr sz="2800" spc="-35" dirty="0">
                <a:latin typeface="Calibri"/>
                <a:cs typeface="Calibri"/>
              </a:rPr>
              <a:t> </a:t>
            </a:r>
            <a:r>
              <a:rPr sz="2800" dirty="0">
                <a:latin typeface="Calibri"/>
                <a:cs typeface="Calibri"/>
              </a:rPr>
              <a:t>general</a:t>
            </a:r>
            <a:r>
              <a:rPr sz="2800" spc="-50" dirty="0">
                <a:latin typeface="Calibri"/>
                <a:cs typeface="Calibri"/>
              </a:rPr>
              <a:t> </a:t>
            </a:r>
            <a:r>
              <a:rPr sz="2800" spc="-10" dirty="0">
                <a:latin typeface="Calibri"/>
                <a:cs typeface="Calibri"/>
              </a:rPr>
              <a:t>public.</a:t>
            </a:r>
            <a:endParaRPr sz="2800">
              <a:latin typeface="Calibri"/>
              <a:cs typeface="Calibri"/>
            </a:endParaRPr>
          </a:p>
          <a:p>
            <a:pPr marL="240029" marR="5080" indent="-227329">
              <a:lnSpc>
                <a:spcPct val="90000"/>
              </a:lnSpc>
              <a:spcBef>
                <a:spcPts val="955"/>
              </a:spcBef>
              <a:buFont typeface="Arial MT"/>
              <a:buChar char="•"/>
              <a:tabLst>
                <a:tab pos="241300" algn="l"/>
              </a:tabLst>
            </a:pPr>
            <a:r>
              <a:rPr sz="2800" dirty="0">
                <a:latin typeface="Calibri"/>
                <a:cs typeface="Calibri"/>
              </a:rPr>
              <a:t>It</a:t>
            </a:r>
            <a:r>
              <a:rPr sz="2800" spc="-50" dirty="0">
                <a:latin typeface="Calibri"/>
                <a:cs typeface="Calibri"/>
              </a:rPr>
              <a:t> </a:t>
            </a:r>
            <a:r>
              <a:rPr sz="2800" dirty="0">
                <a:latin typeface="Calibri"/>
                <a:cs typeface="Calibri"/>
              </a:rPr>
              <a:t>may</a:t>
            </a:r>
            <a:r>
              <a:rPr sz="2800" spc="-70" dirty="0">
                <a:latin typeface="Calibri"/>
                <a:cs typeface="Calibri"/>
              </a:rPr>
              <a:t> </a:t>
            </a:r>
            <a:r>
              <a:rPr sz="2800" dirty="0">
                <a:latin typeface="Calibri"/>
                <a:cs typeface="Calibri"/>
              </a:rPr>
              <a:t>be</a:t>
            </a:r>
            <a:r>
              <a:rPr sz="2800" spc="-45" dirty="0">
                <a:latin typeface="Calibri"/>
                <a:cs typeface="Calibri"/>
              </a:rPr>
              <a:t> </a:t>
            </a:r>
            <a:r>
              <a:rPr sz="2800" dirty="0">
                <a:latin typeface="Calibri"/>
                <a:cs typeface="Calibri"/>
              </a:rPr>
              <a:t>owned,</a:t>
            </a:r>
            <a:r>
              <a:rPr sz="2800" spc="-35" dirty="0">
                <a:latin typeface="Calibri"/>
                <a:cs typeface="Calibri"/>
              </a:rPr>
              <a:t> </a:t>
            </a:r>
            <a:r>
              <a:rPr sz="2800" dirty="0">
                <a:latin typeface="Calibri"/>
                <a:cs typeface="Calibri"/>
              </a:rPr>
              <a:t>managed,</a:t>
            </a:r>
            <a:r>
              <a:rPr sz="2800" spc="-45" dirty="0">
                <a:latin typeface="Calibri"/>
                <a:cs typeface="Calibri"/>
              </a:rPr>
              <a:t> </a:t>
            </a:r>
            <a:r>
              <a:rPr sz="2800" dirty="0">
                <a:latin typeface="Calibri"/>
                <a:cs typeface="Calibri"/>
              </a:rPr>
              <a:t>and</a:t>
            </a:r>
            <a:r>
              <a:rPr sz="2800" spc="-45" dirty="0">
                <a:latin typeface="Calibri"/>
                <a:cs typeface="Calibri"/>
              </a:rPr>
              <a:t> </a:t>
            </a:r>
            <a:r>
              <a:rPr sz="2800" spc="-10" dirty="0">
                <a:latin typeface="Calibri"/>
                <a:cs typeface="Calibri"/>
              </a:rPr>
              <a:t>operated 	</a:t>
            </a:r>
            <a:r>
              <a:rPr sz="2800" dirty="0">
                <a:latin typeface="Calibri"/>
                <a:cs typeface="Calibri"/>
              </a:rPr>
              <a:t>by</a:t>
            </a:r>
            <a:r>
              <a:rPr sz="2800" spc="-45" dirty="0">
                <a:latin typeface="Calibri"/>
                <a:cs typeface="Calibri"/>
              </a:rPr>
              <a:t> </a:t>
            </a:r>
            <a:r>
              <a:rPr sz="2800" dirty="0">
                <a:latin typeface="Calibri"/>
                <a:cs typeface="Calibri"/>
              </a:rPr>
              <a:t>a</a:t>
            </a:r>
            <a:r>
              <a:rPr sz="2800" spc="-50" dirty="0">
                <a:latin typeface="Calibri"/>
                <a:cs typeface="Calibri"/>
              </a:rPr>
              <a:t> </a:t>
            </a:r>
            <a:r>
              <a:rPr sz="2800" dirty="0">
                <a:latin typeface="Calibri"/>
                <a:cs typeface="Calibri"/>
              </a:rPr>
              <a:t>business, academic,</a:t>
            </a:r>
            <a:r>
              <a:rPr sz="2800" spc="-60" dirty="0">
                <a:latin typeface="Calibri"/>
                <a:cs typeface="Calibri"/>
              </a:rPr>
              <a:t> </a:t>
            </a:r>
            <a:r>
              <a:rPr sz="2800" dirty="0">
                <a:latin typeface="Calibri"/>
                <a:cs typeface="Calibri"/>
              </a:rPr>
              <a:t>or</a:t>
            </a:r>
            <a:r>
              <a:rPr sz="2800" spc="-55" dirty="0">
                <a:latin typeface="Calibri"/>
                <a:cs typeface="Calibri"/>
              </a:rPr>
              <a:t> </a:t>
            </a:r>
            <a:r>
              <a:rPr sz="2800" spc="-10" dirty="0">
                <a:latin typeface="Calibri"/>
                <a:cs typeface="Calibri"/>
              </a:rPr>
              <a:t>government 	organization,</a:t>
            </a:r>
            <a:r>
              <a:rPr sz="2800" spc="-55" dirty="0">
                <a:latin typeface="Calibri"/>
                <a:cs typeface="Calibri"/>
              </a:rPr>
              <a:t> </a:t>
            </a:r>
            <a:r>
              <a:rPr sz="2800" dirty="0">
                <a:latin typeface="Calibri"/>
                <a:cs typeface="Calibri"/>
              </a:rPr>
              <a:t>or</a:t>
            </a:r>
            <a:r>
              <a:rPr sz="2800" spc="-60" dirty="0">
                <a:latin typeface="Calibri"/>
                <a:cs typeface="Calibri"/>
              </a:rPr>
              <a:t> </a:t>
            </a:r>
            <a:r>
              <a:rPr sz="2800" dirty="0">
                <a:latin typeface="Calibri"/>
                <a:cs typeface="Calibri"/>
              </a:rPr>
              <a:t>some</a:t>
            </a:r>
            <a:r>
              <a:rPr sz="2800" spc="-50" dirty="0">
                <a:latin typeface="Calibri"/>
                <a:cs typeface="Calibri"/>
              </a:rPr>
              <a:t> </a:t>
            </a:r>
            <a:r>
              <a:rPr sz="2800" spc="-10" dirty="0">
                <a:latin typeface="Calibri"/>
                <a:cs typeface="Calibri"/>
              </a:rPr>
              <a:t>combination</a:t>
            </a:r>
            <a:r>
              <a:rPr sz="2800" spc="-25" dirty="0">
                <a:latin typeface="Calibri"/>
                <a:cs typeface="Calibri"/>
              </a:rPr>
              <a:t> </a:t>
            </a:r>
            <a:r>
              <a:rPr sz="2800" dirty="0">
                <a:latin typeface="Calibri"/>
                <a:cs typeface="Calibri"/>
              </a:rPr>
              <a:t>of</a:t>
            </a:r>
            <a:r>
              <a:rPr sz="2800" spc="-50" dirty="0">
                <a:latin typeface="Calibri"/>
                <a:cs typeface="Calibri"/>
              </a:rPr>
              <a:t> </a:t>
            </a:r>
            <a:r>
              <a:rPr sz="2800" spc="-10" dirty="0">
                <a:latin typeface="Calibri"/>
                <a:cs typeface="Calibri"/>
              </a:rPr>
              <a:t>them.</a:t>
            </a:r>
            <a:endParaRPr sz="2800">
              <a:latin typeface="Calibri"/>
              <a:cs typeface="Calibri"/>
            </a:endParaRPr>
          </a:p>
          <a:p>
            <a:pPr marL="240029" marR="1039494" indent="-227329">
              <a:lnSpc>
                <a:spcPts val="3020"/>
              </a:lnSpc>
              <a:spcBef>
                <a:spcPts val="1045"/>
              </a:spcBef>
              <a:buFont typeface="Arial MT"/>
              <a:buChar char="•"/>
              <a:tabLst>
                <a:tab pos="241300" algn="l"/>
              </a:tabLst>
            </a:pPr>
            <a:r>
              <a:rPr sz="2800" dirty="0">
                <a:latin typeface="Calibri"/>
                <a:cs typeface="Calibri"/>
              </a:rPr>
              <a:t>It</a:t>
            </a:r>
            <a:r>
              <a:rPr sz="2800" spc="-55" dirty="0">
                <a:latin typeface="Calibri"/>
                <a:cs typeface="Calibri"/>
              </a:rPr>
              <a:t> </a:t>
            </a:r>
            <a:r>
              <a:rPr sz="2800" dirty="0">
                <a:latin typeface="Calibri"/>
                <a:cs typeface="Calibri"/>
              </a:rPr>
              <a:t>exists</a:t>
            </a:r>
            <a:r>
              <a:rPr sz="2800" spc="-35" dirty="0">
                <a:latin typeface="Calibri"/>
                <a:cs typeface="Calibri"/>
              </a:rPr>
              <a:t> </a:t>
            </a:r>
            <a:r>
              <a:rPr sz="2800" dirty="0">
                <a:latin typeface="Calibri"/>
                <a:cs typeface="Calibri"/>
              </a:rPr>
              <a:t>on</a:t>
            </a:r>
            <a:r>
              <a:rPr sz="2800" spc="-50" dirty="0">
                <a:latin typeface="Calibri"/>
                <a:cs typeface="Calibri"/>
              </a:rPr>
              <a:t> </a:t>
            </a:r>
            <a:r>
              <a:rPr sz="2800" dirty="0">
                <a:latin typeface="Calibri"/>
                <a:cs typeface="Calibri"/>
              </a:rPr>
              <a:t>the</a:t>
            </a:r>
            <a:r>
              <a:rPr sz="2800" spc="-45" dirty="0">
                <a:latin typeface="Calibri"/>
                <a:cs typeface="Calibri"/>
              </a:rPr>
              <a:t> </a:t>
            </a:r>
            <a:r>
              <a:rPr sz="2800" dirty="0">
                <a:latin typeface="Calibri"/>
                <a:cs typeface="Calibri"/>
              </a:rPr>
              <a:t>premises</a:t>
            </a:r>
            <a:r>
              <a:rPr sz="2800" spc="-40" dirty="0">
                <a:latin typeface="Calibri"/>
                <a:cs typeface="Calibri"/>
              </a:rPr>
              <a:t> </a:t>
            </a:r>
            <a:r>
              <a:rPr sz="2800" dirty="0">
                <a:latin typeface="Calibri"/>
                <a:cs typeface="Calibri"/>
              </a:rPr>
              <a:t>of</a:t>
            </a:r>
            <a:r>
              <a:rPr sz="2800" spc="-55" dirty="0">
                <a:latin typeface="Calibri"/>
                <a:cs typeface="Calibri"/>
              </a:rPr>
              <a:t> </a:t>
            </a:r>
            <a:r>
              <a:rPr sz="2800" dirty="0">
                <a:latin typeface="Calibri"/>
                <a:cs typeface="Calibri"/>
              </a:rPr>
              <a:t>the</a:t>
            </a:r>
            <a:r>
              <a:rPr sz="2800" spc="-45" dirty="0">
                <a:latin typeface="Calibri"/>
                <a:cs typeface="Calibri"/>
              </a:rPr>
              <a:t> </a:t>
            </a:r>
            <a:r>
              <a:rPr sz="2800" spc="-10" dirty="0">
                <a:latin typeface="Calibri"/>
                <a:cs typeface="Calibri"/>
              </a:rPr>
              <a:t>cloud 	provider.</a:t>
            </a:r>
            <a:endParaRPr sz="2800">
              <a:latin typeface="Calibri"/>
              <a:cs typeface="Calibri"/>
            </a:endParaRPr>
          </a:p>
          <a:p>
            <a:pPr marL="240029" marR="559435" indent="-227329">
              <a:lnSpc>
                <a:spcPct val="90000"/>
              </a:lnSpc>
              <a:spcBef>
                <a:spcPts val="960"/>
              </a:spcBef>
              <a:buFont typeface="Arial MT"/>
              <a:buChar char="•"/>
              <a:tabLst>
                <a:tab pos="241300" algn="l"/>
              </a:tabLst>
            </a:pPr>
            <a:r>
              <a:rPr sz="2800" dirty="0">
                <a:latin typeface="Calibri"/>
                <a:cs typeface="Calibri"/>
              </a:rPr>
              <a:t>The</a:t>
            </a:r>
            <a:r>
              <a:rPr sz="2800" spc="-85" dirty="0">
                <a:latin typeface="Calibri"/>
                <a:cs typeface="Calibri"/>
              </a:rPr>
              <a:t> </a:t>
            </a:r>
            <a:r>
              <a:rPr sz="2800" dirty="0">
                <a:latin typeface="Calibri"/>
                <a:cs typeface="Calibri"/>
              </a:rPr>
              <a:t>Public</a:t>
            </a:r>
            <a:r>
              <a:rPr sz="2800" spc="-45" dirty="0">
                <a:latin typeface="Calibri"/>
                <a:cs typeface="Calibri"/>
              </a:rPr>
              <a:t> </a:t>
            </a:r>
            <a:r>
              <a:rPr sz="2800" dirty="0">
                <a:latin typeface="Calibri"/>
                <a:cs typeface="Calibri"/>
              </a:rPr>
              <a:t>Cloud</a:t>
            </a:r>
            <a:r>
              <a:rPr sz="2800" spc="-95" dirty="0">
                <a:latin typeface="Calibri"/>
                <a:cs typeface="Calibri"/>
              </a:rPr>
              <a:t> </a:t>
            </a:r>
            <a:r>
              <a:rPr sz="2800" dirty="0">
                <a:latin typeface="Calibri"/>
                <a:cs typeface="Calibri"/>
              </a:rPr>
              <a:t>allows</a:t>
            </a:r>
            <a:r>
              <a:rPr sz="2800" spc="-85" dirty="0">
                <a:latin typeface="Calibri"/>
                <a:cs typeface="Calibri"/>
              </a:rPr>
              <a:t> </a:t>
            </a:r>
            <a:r>
              <a:rPr sz="2800" spc="-10" dirty="0">
                <a:latin typeface="Calibri"/>
                <a:cs typeface="Calibri"/>
              </a:rPr>
              <a:t>systems</a:t>
            </a:r>
            <a:r>
              <a:rPr sz="2800" spc="-60" dirty="0">
                <a:latin typeface="Calibri"/>
                <a:cs typeface="Calibri"/>
              </a:rPr>
              <a:t> </a:t>
            </a:r>
            <a:r>
              <a:rPr sz="2800" spc="-25" dirty="0">
                <a:latin typeface="Calibri"/>
                <a:cs typeface="Calibri"/>
              </a:rPr>
              <a:t>and 	</a:t>
            </a:r>
            <a:r>
              <a:rPr sz="2800" dirty="0">
                <a:latin typeface="Calibri"/>
                <a:cs typeface="Calibri"/>
              </a:rPr>
              <a:t>services</a:t>
            </a:r>
            <a:r>
              <a:rPr sz="2800" spc="-25" dirty="0">
                <a:latin typeface="Calibri"/>
                <a:cs typeface="Calibri"/>
              </a:rPr>
              <a:t> </a:t>
            </a:r>
            <a:r>
              <a:rPr sz="2800" dirty="0">
                <a:latin typeface="Calibri"/>
                <a:cs typeface="Calibri"/>
              </a:rPr>
              <a:t>to</a:t>
            </a:r>
            <a:r>
              <a:rPr sz="2800" spc="-30" dirty="0">
                <a:latin typeface="Calibri"/>
                <a:cs typeface="Calibri"/>
              </a:rPr>
              <a:t> </a:t>
            </a:r>
            <a:r>
              <a:rPr sz="2800" dirty="0">
                <a:latin typeface="Calibri"/>
                <a:cs typeface="Calibri"/>
              </a:rPr>
              <a:t>be</a:t>
            </a:r>
            <a:r>
              <a:rPr sz="2800" spc="-20" dirty="0">
                <a:latin typeface="Calibri"/>
                <a:cs typeface="Calibri"/>
              </a:rPr>
              <a:t> </a:t>
            </a:r>
            <a:r>
              <a:rPr sz="2800" dirty="0">
                <a:latin typeface="Calibri"/>
                <a:cs typeface="Calibri"/>
              </a:rPr>
              <a:t>easily</a:t>
            </a:r>
            <a:r>
              <a:rPr sz="2800" spc="-40" dirty="0">
                <a:latin typeface="Calibri"/>
                <a:cs typeface="Calibri"/>
              </a:rPr>
              <a:t> </a:t>
            </a:r>
            <a:r>
              <a:rPr sz="2800" dirty="0">
                <a:latin typeface="Calibri"/>
                <a:cs typeface="Calibri"/>
              </a:rPr>
              <a:t>accessible,</a:t>
            </a:r>
            <a:r>
              <a:rPr sz="2800" spc="-5" dirty="0">
                <a:latin typeface="Calibri"/>
                <a:cs typeface="Calibri"/>
              </a:rPr>
              <a:t> </a:t>
            </a:r>
            <a:r>
              <a:rPr sz="2800" spc="-10" dirty="0">
                <a:latin typeface="Calibri"/>
                <a:cs typeface="Calibri"/>
              </a:rPr>
              <a:t>e.g., 	</a:t>
            </a:r>
            <a:r>
              <a:rPr sz="2800" b="1" dirty="0">
                <a:latin typeface="Calibri"/>
                <a:cs typeface="Calibri"/>
              </a:rPr>
              <a:t>Google,</a:t>
            </a:r>
            <a:r>
              <a:rPr sz="2800" b="1" spc="-75" dirty="0">
                <a:latin typeface="Calibri"/>
                <a:cs typeface="Calibri"/>
              </a:rPr>
              <a:t> </a:t>
            </a:r>
            <a:r>
              <a:rPr sz="2800" b="1" dirty="0">
                <a:latin typeface="Calibri"/>
                <a:cs typeface="Calibri"/>
              </a:rPr>
              <a:t>Amazon,</a:t>
            </a:r>
            <a:r>
              <a:rPr sz="2800" b="1" spc="-90" dirty="0">
                <a:latin typeface="Calibri"/>
                <a:cs typeface="Calibri"/>
              </a:rPr>
              <a:t> </a:t>
            </a:r>
            <a:r>
              <a:rPr sz="2800" b="1" dirty="0">
                <a:latin typeface="Calibri"/>
                <a:cs typeface="Calibri"/>
              </a:rPr>
              <a:t>Microsoft</a:t>
            </a:r>
            <a:r>
              <a:rPr sz="2800" b="1" spc="-110" dirty="0">
                <a:latin typeface="Calibri"/>
                <a:cs typeface="Calibri"/>
              </a:rPr>
              <a:t> </a:t>
            </a:r>
            <a:r>
              <a:rPr sz="2800" spc="-10" dirty="0">
                <a:latin typeface="Calibri"/>
                <a:cs typeface="Calibri"/>
              </a:rPr>
              <a:t>offers</a:t>
            </a:r>
            <a:r>
              <a:rPr sz="2800" spc="-105" dirty="0">
                <a:latin typeface="Calibri"/>
                <a:cs typeface="Calibri"/>
              </a:rPr>
              <a:t> </a:t>
            </a:r>
            <a:r>
              <a:rPr sz="2800" spc="-10" dirty="0">
                <a:latin typeface="Calibri"/>
                <a:cs typeface="Calibri"/>
              </a:rPr>
              <a:t>cloud 	</a:t>
            </a:r>
            <a:r>
              <a:rPr sz="2800" dirty="0">
                <a:latin typeface="Calibri"/>
                <a:cs typeface="Calibri"/>
              </a:rPr>
              <a:t>services</a:t>
            </a:r>
            <a:r>
              <a:rPr sz="2800" spc="-35" dirty="0">
                <a:latin typeface="Calibri"/>
                <a:cs typeface="Calibri"/>
              </a:rPr>
              <a:t> </a:t>
            </a:r>
            <a:r>
              <a:rPr sz="2800" dirty="0">
                <a:latin typeface="Calibri"/>
                <a:cs typeface="Calibri"/>
              </a:rPr>
              <a:t>via</a:t>
            </a:r>
            <a:r>
              <a:rPr sz="2800" spc="-50" dirty="0">
                <a:latin typeface="Calibri"/>
                <a:cs typeface="Calibri"/>
              </a:rPr>
              <a:t> </a:t>
            </a:r>
            <a:r>
              <a:rPr sz="2800" spc="-10" dirty="0">
                <a:latin typeface="Calibri"/>
                <a:cs typeface="Calibri"/>
              </a:rPr>
              <a:t>Internet.</a:t>
            </a:r>
            <a:endParaRPr sz="2800">
              <a:latin typeface="Calibri"/>
              <a:cs typeface="Calibri"/>
            </a:endParaRPr>
          </a:p>
        </p:txBody>
      </p:sp>
      <p:pic>
        <p:nvPicPr>
          <p:cNvPr id="4" name="object 4"/>
          <p:cNvPicPr/>
          <p:nvPr/>
        </p:nvPicPr>
        <p:blipFill>
          <a:blip r:embed="rId2" cstate="print"/>
          <a:stretch>
            <a:fillRect/>
          </a:stretch>
        </p:blipFill>
        <p:spPr>
          <a:xfrm>
            <a:off x="7772792" y="1877567"/>
            <a:ext cx="4314052" cy="3616452"/>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44</a:t>
            </a:fld>
            <a:endParaRPr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45</a:t>
            </a:fld>
            <a:endParaRPr spc="-25" dirty="0"/>
          </a:p>
        </p:txBody>
      </p:sp>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Benefits</a:t>
            </a:r>
          </a:p>
        </p:txBody>
      </p:sp>
      <p:sp>
        <p:nvSpPr>
          <p:cNvPr id="3" name="object 3"/>
          <p:cNvSpPr txBox="1"/>
          <p:nvPr/>
        </p:nvSpPr>
        <p:spPr>
          <a:xfrm>
            <a:off x="609701" y="1504010"/>
            <a:ext cx="10667365" cy="4386580"/>
          </a:xfrm>
          <a:prstGeom prst="rect">
            <a:avLst/>
          </a:prstGeom>
        </p:spPr>
        <p:txBody>
          <a:bodyPr vert="horz" wrap="square" lIns="0" tIns="132080" rIns="0" bIns="0" rtlCol="0">
            <a:spAutoFit/>
          </a:bodyPr>
          <a:lstStyle/>
          <a:p>
            <a:pPr marL="240665" marR="5080" indent="-228600">
              <a:lnSpc>
                <a:spcPct val="70100"/>
              </a:lnSpc>
              <a:spcBef>
                <a:spcPts val="1040"/>
              </a:spcBef>
              <a:buFont typeface="Arial MT"/>
              <a:buChar char="•"/>
              <a:tabLst>
                <a:tab pos="240665" algn="l"/>
              </a:tabLst>
            </a:pPr>
            <a:r>
              <a:rPr sz="2600" dirty="0">
                <a:latin typeface="Calibri"/>
                <a:cs typeface="Calibri"/>
              </a:rPr>
              <a:t>Cost</a:t>
            </a:r>
            <a:r>
              <a:rPr sz="2600" spc="45" dirty="0">
                <a:latin typeface="Calibri"/>
                <a:cs typeface="Calibri"/>
              </a:rPr>
              <a:t> </a:t>
            </a:r>
            <a:r>
              <a:rPr sz="2600" spc="-10" dirty="0">
                <a:latin typeface="Calibri"/>
                <a:cs typeface="Calibri"/>
              </a:rPr>
              <a:t>Effective:</a:t>
            </a:r>
            <a:r>
              <a:rPr sz="2600" spc="45" dirty="0">
                <a:latin typeface="Calibri"/>
                <a:cs typeface="Calibri"/>
              </a:rPr>
              <a:t> </a:t>
            </a:r>
            <a:r>
              <a:rPr sz="2600" dirty="0">
                <a:latin typeface="Calibri"/>
                <a:cs typeface="Calibri"/>
              </a:rPr>
              <a:t>Since</a:t>
            </a:r>
            <a:r>
              <a:rPr sz="2600" spc="45" dirty="0">
                <a:latin typeface="Calibri"/>
                <a:cs typeface="Calibri"/>
              </a:rPr>
              <a:t> </a:t>
            </a:r>
            <a:r>
              <a:rPr sz="2600" b="1" dirty="0">
                <a:latin typeface="Calibri"/>
                <a:cs typeface="Calibri"/>
              </a:rPr>
              <a:t>public</a:t>
            </a:r>
            <a:r>
              <a:rPr sz="2600" b="1" spc="45" dirty="0">
                <a:latin typeface="Calibri"/>
                <a:cs typeface="Calibri"/>
              </a:rPr>
              <a:t> </a:t>
            </a:r>
            <a:r>
              <a:rPr sz="2600" b="1" dirty="0">
                <a:latin typeface="Calibri"/>
                <a:cs typeface="Calibri"/>
              </a:rPr>
              <a:t>cloud</a:t>
            </a:r>
            <a:r>
              <a:rPr sz="2600" b="1" spc="35" dirty="0">
                <a:latin typeface="Calibri"/>
                <a:cs typeface="Calibri"/>
              </a:rPr>
              <a:t> </a:t>
            </a:r>
            <a:r>
              <a:rPr sz="2600" dirty="0">
                <a:latin typeface="Calibri"/>
                <a:cs typeface="Calibri"/>
              </a:rPr>
              <a:t>share</a:t>
            </a:r>
            <a:r>
              <a:rPr sz="2600" spc="30" dirty="0">
                <a:latin typeface="Calibri"/>
                <a:cs typeface="Calibri"/>
              </a:rPr>
              <a:t> </a:t>
            </a:r>
            <a:r>
              <a:rPr sz="2600" dirty="0">
                <a:latin typeface="Calibri"/>
                <a:cs typeface="Calibri"/>
              </a:rPr>
              <a:t>same</a:t>
            </a:r>
            <a:r>
              <a:rPr sz="2600" spc="45" dirty="0">
                <a:latin typeface="Calibri"/>
                <a:cs typeface="Calibri"/>
              </a:rPr>
              <a:t> </a:t>
            </a:r>
            <a:r>
              <a:rPr sz="2600" dirty="0">
                <a:latin typeface="Calibri"/>
                <a:cs typeface="Calibri"/>
              </a:rPr>
              <a:t>resources</a:t>
            </a:r>
            <a:r>
              <a:rPr sz="2600" spc="30" dirty="0">
                <a:latin typeface="Calibri"/>
                <a:cs typeface="Calibri"/>
              </a:rPr>
              <a:t> </a:t>
            </a:r>
            <a:r>
              <a:rPr sz="2600" dirty="0">
                <a:latin typeface="Calibri"/>
                <a:cs typeface="Calibri"/>
              </a:rPr>
              <a:t>with</a:t>
            </a:r>
            <a:r>
              <a:rPr sz="2600" spc="45" dirty="0">
                <a:latin typeface="Calibri"/>
                <a:cs typeface="Calibri"/>
              </a:rPr>
              <a:t> </a:t>
            </a:r>
            <a:r>
              <a:rPr sz="2600" dirty="0">
                <a:latin typeface="Calibri"/>
                <a:cs typeface="Calibri"/>
              </a:rPr>
              <a:t>large</a:t>
            </a:r>
            <a:r>
              <a:rPr sz="2600" spc="30" dirty="0">
                <a:latin typeface="Calibri"/>
                <a:cs typeface="Calibri"/>
              </a:rPr>
              <a:t> </a:t>
            </a:r>
            <a:r>
              <a:rPr sz="2600" dirty="0">
                <a:latin typeface="Calibri"/>
                <a:cs typeface="Calibri"/>
              </a:rPr>
              <a:t>number</a:t>
            </a:r>
            <a:r>
              <a:rPr sz="2600" spc="40" dirty="0">
                <a:latin typeface="Calibri"/>
                <a:cs typeface="Calibri"/>
              </a:rPr>
              <a:t> </a:t>
            </a:r>
            <a:r>
              <a:rPr sz="2600" spc="-25" dirty="0">
                <a:latin typeface="Calibri"/>
                <a:cs typeface="Calibri"/>
              </a:rPr>
              <a:t>of consumer,</a:t>
            </a:r>
            <a:r>
              <a:rPr sz="2600" spc="-55" dirty="0">
                <a:latin typeface="Calibri"/>
                <a:cs typeface="Calibri"/>
              </a:rPr>
              <a:t> </a:t>
            </a:r>
            <a:r>
              <a:rPr sz="2600" dirty="0">
                <a:latin typeface="Calibri"/>
                <a:cs typeface="Calibri"/>
              </a:rPr>
              <a:t>it</a:t>
            </a:r>
            <a:r>
              <a:rPr sz="2600" spc="-25" dirty="0">
                <a:latin typeface="Calibri"/>
                <a:cs typeface="Calibri"/>
              </a:rPr>
              <a:t> </a:t>
            </a:r>
            <a:r>
              <a:rPr sz="2600" dirty="0">
                <a:latin typeface="Calibri"/>
                <a:cs typeface="Calibri"/>
              </a:rPr>
              <a:t>has</a:t>
            </a:r>
            <a:r>
              <a:rPr sz="2600" spc="-50" dirty="0">
                <a:latin typeface="Calibri"/>
                <a:cs typeface="Calibri"/>
              </a:rPr>
              <a:t> </a:t>
            </a:r>
            <a:r>
              <a:rPr sz="2600" dirty="0">
                <a:latin typeface="Calibri"/>
                <a:cs typeface="Calibri"/>
              </a:rPr>
              <a:t>low</a:t>
            </a:r>
            <a:r>
              <a:rPr sz="2600" spc="-20" dirty="0">
                <a:latin typeface="Calibri"/>
                <a:cs typeface="Calibri"/>
              </a:rPr>
              <a:t> </a:t>
            </a:r>
            <a:r>
              <a:rPr sz="2600" spc="-10" dirty="0">
                <a:latin typeface="Calibri"/>
                <a:cs typeface="Calibri"/>
              </a:rPr>
              <a:t>cost.</a:t>
            </a:r>
            <a:endParaRPr sz="2600">
              <a:latin typeface="Calibri"/>
              <a:cs typeface="Calibri"/>
            </a:endParaRPr>
          </a:p>
          <a:p>
            <a:pPr marL="241300" indent="-228600">
              <a:lnSpc>
                <a:spcPts val="2650"/>
              </a:lnSpc>
              <a:spcBef>
                <a:spcPts val="60"/>
              </a:spcBef>
              <a:buFont typeface="Arial MT"/>
              <a:buChar char="•"/>
              <a:tabLst>
                <a:tab pos="241300" algn="l"/>
                <a:tab pos="1824355" algn="l"/>
                <a:tab pos="2714625" algn="l"/>
                <a:tab pos="3729990" algn="l"/>
                <a:tab pos="4667250" algn="l"/>
                <a:tab pos="5975350" algn="l"/>
                <a:tab pos="6822440" algn="l"/>
                <a:tab pos="8067675" algn="l"/>
                <a:tab pos="8526780" algn="l"/>
                <a:tab pos="10005060" algn="l"/>
              </a:tabLst>
            </a:pPr>
            <a:r>
              <a:rPr sz="2600" spc="-10" dirty="0">
                <a:latin typeface="Calibri"/>
                <a:cs typeface="Calibri"/>
              </a:rPr>
              <a:t>Reliability:</a:t>
            </a:r>
            <a:r>
              <a:rPr sz="2600" dirty="0">
                <a:latin typeface="Calibri"/>
                <a:cs typeface="Calibri"/>
              </a:rPr>
              <a:t>	</a:t>
            </a:r>
            <a:r>
              <a:rPr sz="2600" spc="-10" dirty="0">
                <a:latin typeface="Calibri"/>
                <a:cs typeface="Calibri"/>
              </a:rPr>
              <a:t>Since</a:t>
            </a:r>
            <a:r>
              <a:rPr sz="2600" dirty="0">
                <a:latin typeface="Calibri"/>
                <a:cs typeface="Calibri"/>
              </a:rPr>
              <a:t>	</a:t>
            </a:r>
            <a:r>
              <a:rPr sz="2600" b="1" spc="-10" dirty="0">
                <a:latin typeface="Calibri"/>
                <a:cs typeface="Calibri"/>
              </a:rPr>
              <a:t>public</a:t>
            </a:r>
            <a:r>
              <a:rPr sz="2600" b="1" dirty="0">
                <a:latin typeface="Calibri"/>
                <a:cs typeface="Calibri"/>
              </a:rPr>
              <a:t>	</a:t>
            </a:r>
            <a:r>
              <a:rPr sz="2600" b="1" spc="-10" dirty="0">
                <a:latin typeface="Calibri"/>
                <a:cs typeface="Calibri"/>
              </a:rPr>
              <a:t>cloud</a:t>
            </a:r>
            <a:r>
              <a:rPr sz="2600" b="1" dirty="0">
                <a:latin typeface="Calibri"/>
                <a:cs typeface="Calibri"/>
              </a:rPr>
              <a:t>	</a:t>
            </a:r>
            <a:r>
              <a:rPr sz="2600" spc="-10" dirty="0">
                <a:latin typeface="Calibri"/>
                <a:cs typeface="Calibri"/>
              </a:rPr>
              <a:t>employs</a:t>
            </a:r>
            <a:r>
              <a:rPr sz="2600" dirty="0">
                <a:latin typeface="Calibri"/>
                <a:cs typeface="Calibri"/>
              </a:rPr>
              <a:t>	</a:t>
            </a:r>
            <a:r>
              <a:rPr sz="2600" spc="-10" dirty="0">
                <a:latin typeface="Calibri"/>
                <a:cs typeface="Calibri"/>
              </a:rPr>
              <a:t>large</a:t>
            </a:r>
            <a:r>
              <a:rPr sz="2600" dirty="0">
                <a:latin typeface="Calibri"/>
                <a:cs typeface="Calibri"/>
              </a:rPr>
              <a:t>	</a:t>
            </a:r>
            <a:r>
              <a:rPr sz="2600" spc="-10" dirty="0">
                <a:latin typeface="Calibri"/>
                <a:cs typeface="Calibri"/>
              </a:rPr>
              <a:t>number</a:t>
            </a:r>
            <a:r>
              <a:rPr sz="2600" dirty="0">
                <a:latin typeface="Calibri"/>
                <a:cs typeface="Calibri"/>
              </a:rPr>
              <a:t>	</a:t>
            </a:r>
            <a:r>
              <a:rPr sz="2600" spc="-25" dirty="0">
                <a:latin typeface="Calibri"/>
                <a:cs typeface="Calibri"/>
              </a:rPr>
              <a:t>of</a:t>
            </a:r>
            <a:r>
              <a:rPr sz="2600" dirty="0">
                <a:latin typeface="Calibri"/>
                <a:cs typeface="Calibri"/>
              </a:rPr>
              <a:t>	</a:t>
            </a:r>
            <a:r>
              <a:rPr sz="2600" spc="-10" dirty="0">
                <a:latin typeface="Calibri"/>
                <a:cs typeface="Calibri"/>
              </a:rPr>
              <a:t>resources</a:t>
            </a:r>
            <a:r>
              <a:rPr sz="2600" dirty="0">
                <a:latin typeface="Calibri"/>
                <a:cs typeface="Calibri"/>
              </a:rPr>
              <a:t>	</a:t>
            </a:r>
            <a:r>
              <a:rPr sz="2600" spc="-20" dirty="0">
                <a:latin typeface="Calibri"/>
                <a:cs typeface="Calibri"/>
              </a:rPr>
              <a:t>from</a:t>
            </a:r>
            <a:endParaRPr sz="2600">
              <a:latin typeface="Calibri"/>
              <a:cs typeface="Calibri"/>
            </a:endParaRPr>
          </a:p>
          <a:p>
            <a:pPr marL="240665" marR="6350">
              <a:lnSpc>
                <a:spcPct val="70000"/>
              </a:lnSpc>
              <a:spcBef>
                <a:spcPts val="465"/>
              </a:spcBef>
              <a:tabLst>
                <a:tab pos="1574800" algn="l"/>
                <a:tab pos="3037840" algn="l"/>
                <a:tab pos="3390265" algn="l"/>
                <a:tab pos="4041140" algn="l"/>
                <a:tab pos="4488815" algn="l"/>
                <a:tab pos="5110480" algn="l"/>
                <a:tab pos="6450330" algn="l"/>
                <a:tab pos="7113270" algn="l"/>
                <a:tab pos="8099425" algn="l"/>
                <a:tab pos="9011285" algn="l"/>
                <a:tab pos="9654540" algn="l"/>
              </a:tabLst>
            </a:pPr>
            <a:r>
              <a:rPr sz="2600" spc="-10" dirty="0">
                <a:latin typeface="Calibri"/>
                <a:cs typeface="Calibri"/>
              </a:rPr>
              <a:t>different</a:t>
            </a:r>
            <a:r>
              <a:rPr sz="2600" dirty="0">
                <a:latin typeface="Calibri"/>
                <a:cs typeface="Calibri"/>
              </a:rPr>
              <a:t>	</a:t>
            </a:r>
            <a:r>
              <a:rPr sz="2600" spc="-10" dirty="0">
                <a:latin typeface="Calibri"/>
                <a:cs typeface="Calibri"/>
              </a:rPr>
              <a:t>locations,</a:t>
            </a:r>
            <a:r>
              <a:rPr sz="2600" dirty="0">
                <a:latin typeface="Calibri"/>
                <a:cs typeface="Calibri"/>
              </a:rPr>
              <a:t>	</a:t>
            </a:r>
            <a:r>
              <a:rPr sz="2600" spc="-25" dirty="0">
                <a:latin typeface="Calibri"/>
                <a:cs typeface="Calibri"/>
              </a:rPr>
              <a:t>if</a:t>
            </a:r>
            <a:r>
              <a:rPr sz="2600" dirty="0">
                <a:latin typeface="Calibri"/>
                <a:cs typeface="Calibri"/>
              </a:rPr>
              <a:t>	</a:t>
            </a:r>
            <a:r>
              <a:rPr sz="2600" spc="-25" dirty="0">
                <a:latin typeface="Calibri"/>
                <a:cs typeface="Calibri"/>
              </a:rPr>
              <a:t>any</a:t>
            </a:r>
            <a:r>
              <a:rPr sz="2600" dirty="0">
                <a:latin typeface="Calibri"/>
                <a:cs typeface="Calibri"/>
              </a:rPr>
              <a:t>	</a:t>
            </a:r>
            <a:r>
              <a:rPr sz="2600" spc="-25" dirty="0">
                <a:latin typeface="Calibri"/>
                <a:cs typeface="Calibri"/>
              </a:rPr>
              <a:t>of</a:t>
            </a:r>
            <a:r>
              <a:rPr sz="2600" dirty="0">
                <a:latin typeface="Calibri"/>
                <a:cs typeface="Calibri"/>
              </a:rPr>
              <a:t>	</a:t>
            </a:r>
            <a:r>
              <a:rPr sz="2600" spc="-25" dirty="0">
                <a:latin typeface="Calibri"/>
                <a:cs typeface="Calibri"/>
              </a:rPr>
              <a:t>the</a:t>
            </a:r>
            <a:r>
              <a:rPr sz="2600" dirty="0">
                <a:latin typeface="Calibri"/>
                <a:cs typeface="Calibri"/>
              </a:rPr>
              <a:t>	</a:t>
            </a:r>
            <a:r>
              <a:rPr sz="2600" spc="-10" dirty="0">
                <a:latin typeface="Calibri"/>
                <a:cs typeface="Calibri"/>
              </a:rPr>
              <a:t>resource</a:t>
            </a:r>
            <a:r>
              <a:rPr sz="2600" dirty="0">
                <a:latin typeface="Calibri"/>
                <a:cs typeface="Calibri"/>
              </a:rPr>
              <a:t>	</a:t>
            </a:r>
            <a:r>
              <a:rPr sz="2600" spc="-10" dirty="0">
                <a:latin typeface="Calibri"/>
                <a:cs typeface="Calibri"/>
              </a:rPr>
              <a:t>fail,</a:t>
            </a:r>
            <a:r>
              <a:rPr sz="2600" dirty="0">
                <a:latin typeface="Calibri"/>
                <a:cs typeface="Calibri"/>
              </a:rPr>
              <a:t>	</a:t>
            </a:r>
            <a:r>
              <a:rPr sz="2600" spc="-10" dirty="0">
                <a:latin typeface="Calibri"/>
                <a:cs typeface="Calibri"/>
              </a:rPr>
              <a:t>public</a:t>
            </a:r>
            <a:r>
              <a:rPr sz="2600" dirty="0">
                <a:latin typeface="Calibri"/>
                <a:cs typeface="Calibri"/>
              </a:rPr>
              <a:t>	</a:t>
            </a:r>
            <a:r>
              <a:rPr sz="2600" spc="-10" dirty="0">
                <a:latin typeface="Calibri"/>
                <a:cs typeface="Calibri"/>
              </a:rPr>
              <a:t>cloud</a:t>
            </a:r>
            <a:r>
              <a:rPr sz="2600" dirty="0">
                <a:latin typeface="Calibri"/>
                <a:cs typeface="Calibri"/>
              </a:rPr>
              <a:t>	</a:t>
            </a:r>
            <a:r>
              <a:rPr sz="2600" spc="-25" dirty="0">
                <a:latin typeface="Calibri"/>
                <a:cs typeface="Calibri"/>
              </a:rPr>
              <a:t>can</a:t>
            </a:r>
            <a:r>
              <a:rPr sz="2600" dirty="0">
                <a:latin typeface="Calibri"/>
                <a:cs typeface="Calibri"/>
              </a:rPr>
              <a:t>	</a:t>
            </a:r>
            <a:r>
              <a:rPr sz="2600" spc="-10" dirty="0">
                <a:latin typeface="Calibri"/>
                <a:cs typeface="Calibri"/>
              </a:rPr>
              <a:t>employ </a:t>
            </a:r>
            <a:r>
              <a:rPr sz="2600" dirty="0">
                <a:latin typeface="Calibri"/>
                <a:cs typeface="Calibri"/>
              </a:rPr>
              <a:t>another</a:t>
            </a:r>
            <a:r>
              <a:rPr sz="2600" spc="-20" dirty="0">
                <a:latin typeface="Calibri"/>
                <a:cs typeface="Calibri"/>
              </a:rPr>
              <a:t> one.</a:t>
            </a:r>
            <a:endParaRPr sz="2600">
              <a:latin typeface="Calibri"/>
              <a:cs typeface="Calibri"/>
            </a:endParaRPr>
          </a:p>
          <a:p>
            <a:pPr marL="240665" marR="8255" indent="-228600">
              <a:lnSpc>
                <a:spcPct val="70000"/>
              </a:lnSpc>
              <a:spcBef>
                <a:spcPts val="1000"/>
              </a:spcBef>
              <a:buFont typeface="Arial MT"/>
              <a:buChar char="•"/>
              <a:tabLst>
                <a:tab pos="240665" algn="l"/>
                <a:tab pos="1727200" algn="l"/>
                <a:tab pos="2051685" algn="l"/>
                <a:tab pos="2385695" algn="l"/>
                <a:tab pos="3053080" algn="l"/>
                <a:tab pos="3759200" algn="l"/>
                <a:tab pos="4483100" algn="l"/>
                <a:tab pos="4892675" algn="l"/>
                <a:tab pos="6232525" algn="l"/>
                <a:tab pos="7174230" algn="l"/>
                <a:tab pos="8041640" algn="l"/>
                <a:tab pos="8767445" algn="l"/>
                <a:tab pos="9834245" algn="l"/>
              </a:tabLst>
            </a:pPr>
            <a:r>
              <a:rPr sz="2600" spc="-10" dirty="0">
                <a:latin typeface="Calibri"/>
                <a:cs typeface="Calibri"/>
              </a:rPr>
              <a:t>Flexibility:</a:t>
            </a:r>
            <a:r>
              <a:rPr sz="2600" dirty="0">
                <a:latin typeface="Calibri"/>
                <a:cs typeface="Calibri"/>
              </a:rPr>
              <a:t>	</a:t>
            </a:r>
            <a:r>
              <a:rPr sz="2600" spc="-25" dirty="0">
                <a:latin typeface="Calibri"/>
                <a:cs typeface="Calibri"/>
              </a:rPr>
              <a:t>It</a:t>
            </a:r>
            <a:r>
              <a:rPr sz="2600" dirty="0">
                <a:latin typeface="Calibri"/>
                <a:cs typeface="Calibri"/>
              </a:rPr>
              <a:t>	</a:t>
            </a:r>
            <a:r>
              <a:rPr sz="2600" spc="-25" dirty="0">
                <a:latin typeface="Calibri"/>
                <a:cs typeface="Calibri"/>
              </a:rPr>
              <a:t>is</a:t>
            </a:r>
            <a:r>
              <a:rPr sz="2600" dirty="0">
                <a:latin typeface="Calibri"/>
                <a:cs typeface="Calibri"/>
              </a:rPr>
              <a:t>	</a:t>
            </a:r>
            <a:r>
              <a:rPr sz="2600" spc="-20" dirty="0">
                <a:latin typeface="Calibri"/>
                <a:cs typeface="Calibri"/>
              </a:rPr>
              <a:t>also</a:t>
            </a:r>
            <a:r>
              <a:rPr sz="2600" dirty="0">
                <a:latin typeface="Calibri"/>
                <a:cs typeface="Calibri"/>
              </a:rPr>
              <a:t>	</a:t>
            </a:r>
            <a:r>
              <a:rPr sz="2600" spc="-20" dirty="0">
                <a:latin typeface="Calibri"/>
                <a:cs typeface="Calibri"/>
              </a:rPr>
              <a:t>very</a:t>
            </a:r>
            <a:r>
              <a:rPr sz="2600" dirty="0">
                <a:latin typeface="Calibri"/>
                <a:cs typeface="Calibri"/>
              </a:rPr>
              <a:t>	</a:t>
            </a:r>
            <a:r>
              <a:rPr sz="2600" spc="-20" dirty="0">
                <a:latin typeface="Calibri"/>
                <a:cs typeface="Calibri"/>
              </a:rPr>
              <a:t>easy</a:t>
            </a:r>
            <a:r>
              <a:rPr sz="2600" dirty="0">
                <a:latin typeface="Calibri"/>
                <a:cs typeface="Calibri"/>
              </a:rPr>
              <a:t>	</a:t>
            </a:r>
            <a:r>
              <a:rPr sz="2600" spc="-25" dirty="0">
                <a:latin typeface="Calibri"/>
                <a:cs typeface="Calibri"/>
              </a:rPr>
              <a:t>to</a:t>
            </a:r>
            <a:r>
              <a:rPr sz="2600" dirty="0">
                <a:latin typeface="Calibri"/>
                <a:cs typeface="Calibri"/>
              </a:rPr>
              <a:t>	</a:t>
            </a:r>
            <a:r>
              <a:rPr sz="2600" spc="-10" dirty="0">
                <a:latin typeface="Calibri"/>
                <a:cs typeface="Calibri"/>
              </a:rPr>
              <a:t>integrate</a:t>
            </a:r>
            <a:r>
              <a:rPr sz="2600" dirty="0">
                <a:latin typeface="Calibri"/>
                <a:cs typeface="Calibri"/>
              </a:rPr>
              <a:t>	</a:t>
            </a:r>
            <a:r>
              <a:rPr sz="2600" spc="-10" dirty="0">
                <a:latin typeface="Calibri"/>
                <a:cs typeface="Calibri"/>
              </a:rPr>
              <a:t>public</a:t>
            </a:r>
            <a:r>
              <a:rPr sz="2600" dirty="0">
                <a:latin typeface="Calibri"/>
                <a:cs typeface="Calibri"/>
              </a:rPr>
              <a:t>	</a:t>
            </a:r>
            <a:r>
              <a:rPr sz="2600" spc="-10" dirty="0">
                <a:latin typeface="Calibri"/>
                <a:cs typeface="Calibri"/>
              </a:rPr>
              <a:t>cloud</a:t>
            </a:r>
            <a:r>
              <a:rPr sz="2600" dirty="0">
                <a:latin typeface="Calibri"/>
                <a:cs typeface="Calibri"/>
              </a:rPr>
              <a:t>	</a:t>
            </a:r>
            <a:r>
              <a:rPr sz="2600" spc="-20" dirty="0">
                <a:latin typeface="Calibri"/>
                <a:cs typeface="Calibri"/>
              </a:rPr>
              <a:t>with</a:t>
            </a:r>
            <a:r>
              <a:rPr sz="2600" dirty="0">
                <a:latin typeface="Calibri"/>
                <a:cs typeface="Calibri"/>
              </a:rPr>
              <a:t>	</a:t>
            </a:r>
            <a:r>
              <a:rPr sz="2600" spc="-10" dirty="0">
                <a:latin typeface="Calibri"/>
                <a:cs typeface="Calibri"/>
              </a:rPr>
              <a:t>private</a:t>
            </a:r>
            <a:r>
              <a:rPr sz="2600" dirty="0">
                <a:latin typeface="Calibri"/>
                <a:cs typeface="Calibri"/>
              </a:rPr>
              <a:t>	</a:t>
            </a:r>
            <a:r>
              <a:rPr sz="2600" spc="-10" dirty="0">
                <a:latin typeface="Calibri"/>
                <a:cs typeface="Calibri"/>
              </a:rPr>
              <a:t>cloud, </a:t>
            </a:r>
            <a:r>
              <a:rPr sz="2600" dirty="0">
                <a:latin typeface="Calibri"/>
                <a:cs typeface="Calibri"/>
              </a:rPr>
              <a:t>hence</a:t>
            </a:r>
            <a:r>
              <a:rPr sz="2600" spc="-75" dirty="0">
                <a:latin typeface="Calibri"/>
                <a:cs typeface="Calibri"/>
              </a:rPr>
              <a:t> </a:t>
            </a:r>
            <a:r>
              <a:rPr sz="2600" dirty="0">
                <a:latin typeface="Calibri"/>
                <a:cs typeface="Calibri"/>
              </a:rPr>
              <a:t>gives</a:t>
            </a:r>
            <a:r>
              <a:rPr sz="2600" spc="-50" dirty="0">
                <a:latin typeface="Calibri"/>
                <a:cs typeface="Calibri"/>
              </a:rPr>
              <a:t> </a:t>
            </a:r>
            <a:r>
              <a:rPr sz="2600" dirty="0">
                <a:latin typeface="Calibri"/>
                <a:cs typeface="Calibri"/>
              </a:rPr>
              <a:t>consumers</a:t>
            </a:r>
            <a:r>
              <a:rPr sz="2600" spc="-70" dirty="0">
                <a:latin typeface="Calibri"/>
                <a:cs typeface="Calibri"/>
              </a:rPr>
              <a:t> </a:t>
            </a:r>
            <a:r>
              <a:rPr sz="2600" dirty="0">
                <a:latin typeface="Calibri"/>
                <a:cs typeface="Calibri"/>
              </a:rPr>
              <a:t>a</a:t>
            </a:r>
            <a:r>
              <a:rPr sz="2600" spc="-40" dirty="0">
                <a:latin typeface="Calibri"/>
                <a:cs typeface="Calibri"/>
              </a:rPr>
              <a:t> </a:t>
            </a:r>
            <a:r>
              <a:rPr sz="2600" dirty="0">
                <a:latin typeface="Calibri"/>
                <a:cs typeface="Calibri"/>
              </a:rPr>
              <a:t>flexible</a:t>
            </a:r>
            <a:r>
              <a:rPr sz="2600" spc="-80" dirty="0">
                <a:latin typeface="Calibri"/>
                <a:cs typeface="Calibri"/>
              </a:rPr>
              <a:t> </a:t>
            </a:r>
            <a:r>
              <a:rPr sz="2600" spc="-10" dirty="0">
                <a:latin typeface="Calibri"/>
                <a:cs typeface="Calibri"/>
              </a:rPr>
              <a:t>approach.</a:t>
            </a:r>
            <a:endParaRPr sz="2600">
              <a:latin typeface="Calibri"/>
              <a:cs typeface="Calibri"/>
            </a:endParaRPr>
          </a:p>
          <a:p>
            <a:pPr marL="240665" marR="5080" indent="-228600">
              <a:lnSpc>
                <a:spcPct val="70000"/>
              </a:lnSpc>
              <a:spcBef>
                <a:spcPts val="1010"/>
              </a:spcBef>
              <a:buFont typeface="Arial MT"/>
              <a:buChar char="•"/>
              <a:tabLst>
                <a:tab pos="240665" algn="l"/>
                <a:tab pos="1515110" algn="l"/>
                <a:tab pos="3653790" algn="l"/>
                <a:tab pos="4575810" algn="l"/>
                <a:tab pos="5542280" algn="l"/>
                <a:tab pos="6429375" algn="l"/>
                <a:tab pos="7633334" algn="l"/>
                <a:tab pos="8200390" algn="l"/>
                <a:tab pos="9580880" algn="l"/>
              </a:tabLst>
            </a:pPr>
            <a:r>
              <a:rPr sz="2600" spc="-10" dirty="0">
                <a:latin typeface="Calibri"/>
                <a:cs typeface="Calibri"/>
              </a:rPr>
              <a:t>Location</a:t>
            </a:r>
            <a:r>
              <a:rPr sz="2600" dirty="0">
                <a:latin typeface="Calibri"/>
                <a:cs typeface="Calibri"/>
              </a:rPr>
              <a:t>	</a:t>
            </a:r>
            <a:r>
              <a:rPr sz="2600" spc="-10" dirty="0">
                <a:latin typeface="Calibri"/>
                <a:cs typeface="Calibri"/>
              </a:rPr>
              <a:t>Independence:</a:t>
            </a:r>
            <a:r>
              <a:rPr sz="2600" dirty="0">
                <a:latin typeface="Calibri"/>
                <a:cs typeface="Calibri"/>
              </a:rPr>
              <a:t>	</a:t>
            </a:r>
            <a:r>
              <a:rPr sz="2600" spc="-10" dirty="0">
                <a:latin typeface="Calibri"/>
                <a:cs typeface="Calibri"/>
              </a:rPr>
              <a:t>Since,</a:t>
            </a:r>
            <a:r>
              <a:rPr sz="2600" dirty="0">
                <a:latin typeface="Calibri"/>
                <a:cs typeface="Calibri"/>
              </a:rPr>
              <a:t>	</a:t>
            </a:r>
            <a:r>
              <a:rPr sz="2600" b="1" spc="-10" dirty="0">
                <a:latin typeface="Calibri"/>
                <a:cs typeface="Calibri"/>
              </a:rPr>
              <a:t>public</a:t>
            </a:r>
            <a:r>
              <a:rPr sz="2600" b="1" dirty="0">
                <a:latin typeface="Calibri"/>
                <a:cs typeface="Calibri"/>
              </a:rPr>
              <a:t>	</a:t>
            </a:r>
            <a:r>
              <a:rPr sz="2600" b="1" spc="-10" dirty="0">
                <a:latin typeface="Calibri"/>
                <a:cs typeface="Calibri"/>
              </a:rPr>
              <a:t>cloud</a:t>
            </a:r>
            <a:r>
              <a:rPr sz="2600" b="1" dirty="0">
                <a:latin typeface="Calibri"/>
                <a:cs typeface="Calibri"/>
              </a:rPr>
              <a:t>	</a:t>
            </a:r>
            <a:r>
              <a:rPr sz="2600" spc="-10" dirty="0">
                <a:latin typeface="Calibri"/>
                <a:cs typeface="Calibri"/>
              </a:rPr>
              <a:t>services</a:t>
            </a:r>
            <a:r>
              <a:rPr sz="2600" dirty="0">
                <a:latin typeface="Calibri"/>
                <a:cs typeface="Calibri"/>
              </a:rPr>
              <a:t>	</a:t>
            </a:r>
            <a:r>
              <a:rPr sz="2600" spc="-25" dirty="0">
                <a:latin typeface="Calibri"/>
                <a:cs typeface="Calibri"/>
              </a:rPr>
              <a:t>are</a:t>
            </a:r>
            <a:r>
              <a:rPr sz="2600" dirty="0">
                <a:latin typeface="Calibri"/>
                <a:cs typeface="Calibri"/>
              </a:rPr>
              <a:t>	</a:t>
            </a:r>
            <a:r>
              <a:rPr sz="2600" spc="-10" dirty="0">
                <a:latin typeface="Calibri"/>
                <a:cs typeface="Calibri"/>
              </a:rPr>
              <a:t>delivered</a:t>
            </a:r>
            <a:r>
              <a:rPr sz="2600" dirty="0">
                <a:latin typeface="Calibri"/>
                <a:cs typeface="Calibri"/>
              </a:rPr>
              <a:t>	</a:t>
            </a:r>
            <a:r>
              <a:rPr sz="2600" spc="-10" dirty="0">
                <a:latin typeface="Calibri"/>
                <a:cs typeface="Calibri"/>
              </a:rPr>
              <a:t>through </a:t>
            </a:r>
            <a:r>
              <a:rPr sz="2600" dirty="0">
                <a:latin typeface="Calibri"/>
                <a:cs typeface="Calibri"/>
              </a:rPr>
              <a:t>Internet,</a:t>
            </a:r>
            <a:r>
              <a:rPr sz="2600" spc="-120" dirty="0">
                <a:latin typeface="Calibri"/>
                <a:cs typeface="Calibri"/>
              </a:rPr>
              <a:t> </a:t>
            </a:r>
            <a:r>
              <a:rPr sz="2600" spc="-10" dirty="0">
                <a:latin typeface="Calibri"/>
                <a:cs typeface="Calibri"/>
              </a:rPr>
              <a:t>therefore</a:t>
            </a:r>
            <a:r>
              <a:rPr sz="2600" spc="-100" dirty="0">
                <a:latin typeface="Calibri"/>
                <a:cs typeface="Calibri"/>
              </a:rPr>
              <a:t> </a:t>
            </a:r>
            <a:r>
              <a:rPr sz="2600" dirty="0">
                <a:latin typeface="Calibri"/>
                <a:cs typeface="Calibri"/>
              </a:rPr>
              <a:t>ensures</a:t>
            </a:r>
            <a:r>
              <a:rPr sz="2600" spc="-130" dirty="0">
                <a:latin typeface="Calibri"/>
                <a:cs typeface="Calibri"/>
              </a:rPr>
              <a:t> </a:t>
            </a:r>
            <a:r>
              <a:rPr sz="2600" dirty="0">
                <a:latin typeface="Calibri"/>
                <a:cs typeface="Calibri"/>
              </a:rPr>
              <a:t>location</a:t>
            </a:r>
            <a:r>
              <a:rPr sz="2600" spc="-75" dirty="0">
                <a:latin typeface="Calibri"/>
                <a:cs typeface="Calibri"/>
              </a:rPr>
              <a:t> </a:t>
            </a:r>
            <a:r>
              <a:rPr sz="2600" spc="-10" dirty="0">
                <a:latin typeface="Calibri"/>
                <a:cs typeface="Calibri"/>
              </a:rPr>
              <a:t>independence.</a:t>
            </a:r>
            <a:endParaRPr sz="2600">
              <a:latin typeface="Calibri"/>
              <a:cs typeface="Calibri"/>
            </a:endParaRPr>
          </a:p>
          <a:p>
            <a:pPr marL="240665" marR="5080" indent="-228600">
              <a:lnSpc>
                <a:spcPct val="70000"/>
              </a:lnSpc>
              <a:spcBef>
                <a:spcPts val="994"/>
              </a:spcBef>
              <a:buFont typeface="Arial MT"/>
              <a:buChar char="•"/>
              <a:tabLst>
                <a:tab pos="240665" algn="l"/>
                <a:tab pos="3266440" algn="l"/>
              </a:tabLst>
            </a:pPr>
            <a:r>
              <a:rPr sz="2600" dirty="0">
                <a:latin typeface="Calibri"/>
                <a:cs typeface="Calibri"/>
              </a:rPr>
              <a:t>Utility</a:t>
            </a:r>
            <a:r>
              <a:rPr sz="2600" spc="310" dirty="0">
                <a:latin typeface="Calibri"/>
                <a:cs typeface="Calibri"/>
              </a:rPr>
              <a:t> </a:t>
            </a:r>
            <a:r>
              <a:rPr sz="2600" dirty="0">
                <a:latin typeface="Calibri"/>
                <a:cs typeface="Calibri"/>
              </a:rPr>
              <a:t>Style</a:t>
            </a:r>
            <a:r>
              <a:rPr sz="2600" spc="315" dirty="0">
                <a:latin typeface="Calibri"/>
                <a:cs typeface="Calibri"/>
              </a:rPr>
              <a:t> </a:t>
            </a:r>
            <a:r>
              <a:rPr sz="2600" spc="-10" dirty="0">
                <a:latin typeface="Calibri"/>
                <a:cs typeface="Calibri"/>
              </a:rPr>
              <a:t>Costing:</a:t>
            </a:r>
            <a:r>
              <a:rPr sz="2600" dirty="0">
                <a:latin typeface="Calibri"/>
                <a:cs typeface="Calibri"/>
              </a:rPr>
              <a:t>	Public</a:t>
            </a:r>
            <a:r>
              <a:rPr sz="2600" spc="330" dirty="0">
                <a:latin typeface="Calibri"/>
                <a:cs typeface="Calibri"/>
              </a:rPr>
              <a:t> </a:t>
            </a:r>
            <a:r>
              <a:rPr sz="2600" dirty="0">
                <a:latin typeface="Calibri"/>
                <a:cs typeface="Calibri"/>
              </a:rPr>
              <a:t>cloud</a:t>
            </a:r>
            <a:r>
              <a:rPr sz="2600" spc="340" dirty="0">
                <a:latin typeface="Calibri"/>
                <a:cs typeface="Calibri"/>
              </a:rPr>
              <a:t> </a:t>
            </a:r>
            <a:r>
              <a:rPr sz="2600" dirty="0">
                <a:latin typeface="Calibri"/>
                <a:cs typeface="Calibri"/>
              </a:rPr>
              <a:t>is</a:t>
            </a:r>
            <a:r>
              <a:rPr sz="2600" spc="340" dirty="0">
                <a:latin typeface="Calibri"/>
                <a:cs typeface="Calibri"/>
              </a:rPr>
              <a:t> </a:t>
            </a:r>
            <a:r>
              <a:rPr sz="2600" dirty="0">
                <a:latin typeface="Calibri"/>
                <a:cs typeface="Calibri"/>
              </a:rPr>
              <a:t>also</a:t>
            </a:r>
            <a:r>
              <a:rPr sz="2600" spc="340" dirty="0">
                <a:latin typeface="Calibri"/>
                <a:cs typeface="Calibri"/>
              </a:rPr>
              <a:t> </a:t>
            </a:r>
            <a:r>
              <a:rPr sz="2600" dirty="0">
                <a:latin typeface="Calibri"/>
                <a:cs typeface="Calibri"/>
              </a:rPr>
              <a:t>based</a:t>
            </a:r>
            <a:r>
              <a:rPr sz="2600" spc="335" dirty="0">
                <a:latin typeface="Calibri"/>
                <a:cs typeface="Calibri"/>
              </a:rPr>
              <a:t> </a:t>
            </a:r>
            <a:r>
              <a:rPr sz="2600" dirty="0">
                <a:latin typeface="Calibri"/>
                <a:cs typeface="Calibri"/>
              </a:rPr>
              <a:t>on</a:t>
            </a:r>
            <a:r>
              <a:rPr sz="2600" spc="325" dirty="0">
                <a:latin typeface="Calibri"/>
                <a:cs typeface="Calibri"/>
              </a:rPr>
              <a:t> </a:t>
            </a:r>
            <a:r>
              <a:rPr sz="2600" b="1" spc="-35" dirty="0">
                <a:latin typeface="Calibri"/>
                <a:cs typeface="Calibri"/>
              </a:rPr>
              <a:t>pay-</a:t>
            </a:r>
            <a:r>
              <a:rPr sz="2600" b="1" spc="-20" dirty="0">
                <a:latin typeface="Calibri"/>
                <a:cs typeface="Calibri"/>
              </a:rPr>
              <a:t>per-</a:t>
            </a:r>
            <a:r>
              <a:rPr sz="2600" b="1" dirty="0">
                <a:latin typeface="Calibri"/>
                <a:cs typeface="Calibri"/>
              </a:rPr>
              <a:t>use</a:t>
            </a:r>
            <a:r>
              <a:rPr sz="2600" b="1" spc="335" dirty="0">
                <a:latin typeface="Calibri"/>
                <a:cs typeface="Calibri"/>
              </a:rPr>
              <a:t> </a:t>
            </a:r>
            <a:r>
              <a:rPr sz="2600" dirty="0">
                <a:latin typeface="Calibri"/>
                <a:cs typeface="Calibri"/>
              </a:rPr>
              <a:t>model</a:t>
            </a:r>
            <a:r>
              <a:rPr sz="2600" spc="335" dirty="0">
                <a:latin typeface="Calibri"/>
                <a:cs typeface="Calibri"/>
              </a:rPr>
              <a:t> </a:t>
            </a:r>
            <a:r>
              <a:rPr sz="2600" spc="-25" dirty="0">
                <a:latin typeface="Calibri"/>
                <a:cs typeface="Calibri"/>
              </a:rPr>
              <a:t>and </a:t>
            </a:r>
            <a:r>
              <a:rPr sz="2600" dirty="0">
                <a:latin typeface="Calibri"/>
                <a:cs typeface="Calibri"/>
              </a:rPr>
              <a:t>resources</a:t>
            </a:r>
            <a:r>
              <a:rPr sz="2600" spc="-80" dirty="0">
                <a:latin typeface="Calibri"/>
                <a:cs typeface="Calibri"/>
              </a:rPr>
              <a:t> </a:t>
            </a:r>
            <a:r>
              <a:rPr sz="2600" dirty="0">
                <a:latin typeface="Calibri"/>
                <a:cs typeface="Calibri"/>
              </a:rPr>
              <a:t>are</a:t>
            </a:r>
            <a:r>
              <a:rPr sz="2600" spc="-55" dirty="0">
                <a:latin typeface="Calibri"/>
                <a:cs typeface="Calibri"/>
              </a:rPr>
              <a:t> </a:t>
            </a:r>
            <a:r>
              <a:rPr sz="2600" dirty="0">
                <a:latin typeface="Calibri"/>
                <a:cs typeface="Calibri"/>
              </a:rPr>
              <a:t>accessible</a:t>
            </a:r>
            <a:r>
              <a:rPr sz="2600" spc="-80" dirty="0">
                <a:latin typeface="Calibri"/>
                <a:cs typeface="Calibri"/>
              </a:rPr>
              <a:t> </a:t>
            </a:r>
            <a:r>
              <a:rPr sz="2600" dirty="0">
                <a:latin typeface="Calibri"/>
                <a:cs typeface="Calibri"/>
              </a:rPr>
              <a:t>whenever</a:t>
            </a:r>
            <a:r>
              <a:rPr sz="2600" spc="-85" dirty="0">
                <a:latin typeface="Calibri"/>
                <a:cs typeface="Calibri"/>
              </a:rPr>
              <a:t> </a:t>
            </a:r>
            <a:r>
              <a:rPr sz="2600" dirty="0">
                <a:latin typeface="Calibri"/>
                <a:cs typeface="Calibri"/>
              </a:rPr>
              <a:t>consumer</a:t>
            </a:r>
            <a:r>
              <a:rPr sz="2600" spc="-80" dirty="0">
                <a:latin typeface="Calibri"/>
                <a:cs typeface="Calibri"/>
              </a:rPr>
              <a:t> </a:t>
            </a:r>
            <a:r>
              <a:rPr sz="2600" dirty="0">
                <a:latin typeface="Calibri"/>
                <a:cs typeface="Calibri"/>
              </a:rPr>
              <a:t>needs</a:t>
            </a:r>
            <a:r>
              <a:rPr sz="2600" spc="-80" dirty="0">
                <a:latin typeface="Calibri"/>
                <a:cs typeface="Calibri"/>
              </a:rPr>
              <a:t> </a:t>
            </a:r>
            <a:r>
              <a:rPr sz="2600" spc="-25" dirty="0">
                <a:latin typeface="Calibri"/>
                <a:cs typeface="Calibri"/>
              </a:rPr>
              <a:t>it.</a:t>
            </a:r>
            <a:endParaRPr sz="2600">
              <a:latin typeface="Calibri"/>
              <a:cs typeface="Calibri"/>
            </a:endParaRPr>
          </a:p>
          <a:p>
            <a:pPr marL="240665" marR="6350" indent="-228600">
              <a:lnSpc>
                <a:spcPct val="70100"/>
              </a:lnSpc>
              <a:spcBef>
                <a:spcPts val="994"/>
              </a:spcBef>
              <a:buFont typeface="Arial MT"/>
              <a:buChar char="•"/>
              <a:tabLst>
                <a:tab pos="240665" algn="l"/>
              </a:tabLst>
            </a:pPr>
            <a:r>
              <a:rPr sz="2600" dirty="0">
                <a:latin typeface="Calibri"/>
                <a:cs typeface="Calibri"/>
              </a:rPr>
              <a:t>High</a:t>
            </a:r>
            <a:r>
              <a:rPr sz="2600" spc="114" dirty="0">
                <a:latin typeface="Calibri"/>
                <a:cs typeface="Calibri"/>
              </a:rPr>
              <a:t> </a:t>
            </a:r>
            <a:r>
              <a:rPr sz="2600" dirty="0">
                <a:latin typeface="Calibri"/>
                <a:cs typeface="Calibri"/>
              </a:rPr>
              <a:t>Scalability:</a:t>
            </a:r>
            <a:r>
              <a:rPr sz="2600" spc="120" dirty="0">
                <a:latin typeface="Calibri"/>
                <a:cs typeface="Calibri"/>
              </a:rPr>
              <a:t> </a:t>
            </a:r>
            <a:r>
              <a:rPr sz="2600" dirty="0">
                <a:latin typeface="Calibri"/>
                <a:cs typeface="Calibri"/>
              </a:rPr>
              <a:t>Cloud</a:t>
            </a:r>
            <a:r>
              <a:rPr sz="2600" spc="125" dirty="0">
                <a:latin typeface="Calibri"/>
                <a:cs typeface="Calibri"/>
              </a:rPr>
              <a:t> </a:t>
            </a:r>
            <a:r>
              <a:rPr sz="2600" dirty="0">
                <a:latin typeface="Calibri"/>
                <a:cs typeface="Calibri"/>
              </a:rPr>
              <a:t>resources</a:t>
            </a:r>
            <a:r>
              <a:rPr sz="2600" spc="114" dirty="0">
                <a:latin typeface="Calibri"/>
                <a:cs typeface="Calibri"/>
              </a:rPr>
              <a:t> </a:t>
            </a:r>
            <a:r>
              <a:rPr sz="2600" dirty="0">
                <a:latin typeface="Calibri"/>
                <a:cs typeface="Calibri"/>
              </a:rPr>
              <a:t>are</a:t>
            </a:r>
            <a:r>
              <a:rPr sz="2600" spc="110" dirty="0">
                <a:latin typeface="Calibri"/>
                <a:cs typeface="Calibri"/>
              </a:rPr>
              <a:t> </a:t>
            </a:r>
            <a:r>
              <a:rPr sz="2600" dirty="0">
                <a:latin typeface="Calibri"/>
                <a:cs typeface="Calibri"/>
              </a:rPr>
              <a:t>made</a:t>
            </a:r>
            <a:r>
              <a:rPr sz="2600" spc="110" dirty="0">
                <a:latin typeface="Calibri"/>
                <a:cs typeface="Calibri"/>
              </a:rPr>
              <a:t> </a:t>
            </a:r>
            <a:r>
              <a:rPr sz="2600" dirty="0">
                <a:latin typeface="Calibri"/>
                <a:cs typeface="Calibri"/>
              </a:rPr>
              <a:t>available</a:t>
            </a:r>
            <a:r>
              <a:rPr sz="2600" spc="120" dirty="0">
                <a:latin typeface="Calibri"/>
                <a:cs typeface="Calibri"/>
              </a:rPr>
              <a:t> </a:t>
            </a:r>
            <a:r>
              <a:rPr sz="2600" dirty="0">
                <a:latin typeface="Calibri"/>
                <a:cs typeface="Calibri"/>
              </a:rPr>
              <a:t>on</a:t>
            </a:r>
            <a:r>
              <a:rPr sz="2600" spc="120" dirty="0">
                <a:latin typeface="Calibri"/>
                <a:cs typeface="Calibri"/>
              </a:rPr>
              <a:t> </a:t>
            </a:r>
            <a:r>
              <a:rPr sz="2600" dirty="0">
                <a:latin typeface="Calibri"/>
                <a:cs typeface="Calibri"/>
              </a:rPr>
              <a:t>demand</a:t>
            </a:r>
            <a:r>
              <a:rPr sz="2600" spc="110" dirty="0">
                <a:latin typeface="Calibri"/>
                <a:cs typeface="Calibri"/>
              </a:rPr>
              <a:t> </a:t>
            </a:r>
            <a:r>
              <a:rPr sz="2600" dirty="0">
                <a:latin typeface="Calibri"/>
                <a:cs typeface="Calibri"/>
              </a:rPr>
              <a:t>from</a:t>
            </a:r>
            <a:r>
              <a:rPr sz="2600" spc="110" dirty="0">
                <a:latin typeface="Calibri"/>
                <a:cs typeface="Calibri"/>
              </a:rPr>
              <a:t> </a:t>
            </a:r>
            <a:r>
              <a:rPr sz="2600" dirty="0">
                <a:latin typeface="Calibri"/>
                <a:cs typeface="Calibri"/>
              </a:rPr>
              <a:t>a</a:t>
            </a:r>
            <a:r>
              <a:rPr sz="2600" spc="120" dirty="0">
                <a:latin typeface="Calibri"/>
                <a:cs typeface="Calibri"/>
              </a:rPr>
              <a:t> </a:t>
            </a:r>
            <a:r>
              <a:rPr sz="2600" spc="-20" dirty="0">
                <a:latin typeface="Calibri"/>
                <a:cs typeface="Calibri"/>
              </a:rPr>
              <a:t>pool </a:t>
            </a:r>
            <a:r>
              <a:rPr sz="2600" dirty="0">
                <a:latin typeface="Calibri"/>
                <a:cs typeface="Calibri"/>
              </a:rPr>
              <a:t>of</a:t>
            </a:r>
            <a:r>
              <a:rPr sz="2600" spc="-40" dirty="0">
                <a:latin typeface="Calibri"/>
                <a:cs typeface="Calibri"/>
              </a:rPr>
              <a:t> </a:t>
            </a:r>
            <a:r>
              <a:rPr sz="2600" dirty="0">
                <a:latin typeface="Calibri"/>
                <a:cs typeface="Calibri"/>
              </a:rPr>
              <a:t>resources,</a:t>
            </a:r>
            <a:r>
              <a:rPr sz="2600" spc="-70" dirty="0">
                <a:latin typeface="Calibri"/>
                <a:cs typeface="Calibri"/>
              </a:rPr>
              <a:t> </a:t>
            </a:r>
            <a:r>
              <a:rPr sz="2600" dirty="0">
                <a:latin typeface="Calibri"/>
                <a:cs typeface="Calibri"/>
              </a:rPr>
              <a:t>i.e.,</a:t>
            </a:r>
            <a:r>
              <a:rPr sz="2600" spc="-35" dirty="0">
                <a:latin typeface="Calibri"/>
                <a:cs typeface="Calibri"/>
              </a:rPr>
              <a:t> </a:t>
            </a:r>
            <a:r>
              <a:rPr sz="2600" dirty="0">
                <a:latin typeface="Calibri"/>
                <a:cs typeface="Calibri"/>
              </a:rPr>
              <a:t>they</a:t>
            </a:r>
            <a:r>
              <a:rPr sz="2600" spc="-50" dirty="0">
                <a:latin typeface="Calibri"/>
                <a:cs typeface="Calibri"/>
              </a:rPr>
              <a:t> </a:t>
            </a:r>
            <a:r>
              <a:rPr sz="2600" dirty="0">
                <a:latin typeface="Calibri"/>
                <a:cs typeface="Calibri"/>
              </a:rPr>
              <a:t>can</a:t>
            </a:r>
            <a:r>
              <a:rPr sz="2600" spc="-45" dirty="0">
                <a:latin typeface="Calibri"/>
                <a:cs typeface="Calibri"/>
              </a:rPr>
              <a:t> </a:t>
            </a:r>
            <a:r>
              <a:rPr sz="2600" dirty="0">
                <a:latin typeface="Calibri"/>
                <a:cs typeface="Calibri"/>
              </a:rPr>
              <a:t>be</a:t>
            </a:r>
            <a:r>
              <a:rPr sz="2600" spc="-45" dirty="0">
                <a:latin typeface="Calibri"/>
                <a:cs typeface="Calibri"/>
              </a:rPr>
              <a:t> </a:t>
            </a:r>
            <a:r>
              <a:rPr sz="2600" dirty="0">
                <a:latin typeface="Calibri"/>
                <a:cs typeface="Calibri"/>
              </a:rPr>
              <a:t>scaled</a:t>
            </a:r>
            <a:r>
              <a:rPr sz="2600" spc="-50" dirty="0">
                <a:latin typeface="Calibri"/>
                <a:cs typeface="Calibri"/>
              </a:rPr>
              <a:t> </a:t>
            </a:r>
            <a:r>
              <a:rPr sz="2600" dirty="0">
                <a:latin typeface="Calibri"/>
                <a:cs typeface="Calibri"/>
              </a:rPr>
              <a:t>up</a:t>
            </a:r>
            <a:r>
              <a:rPr sz="2600" spc="-50" dirty="0">
                <a:latin typeface="Calibri"/>
                <a:cs typeface="Calibri"/>
              </a:rPr>
              <a:t> </a:t>
            </a:r>
            <a:r>
              <a:rPr sz="2600" dirty="0">
                <a:latin typeface="Calibri"/>
                <a:cs typeface="Calibri"/>
              </a:rPr>
              <a:t>or</a:t>
            </a:r>
            <a:r>
              <a:rPr sz="2600" spc="-15" dirty="0">
                <a:latin typeface="Calibri"/>
                <a:cs typeface="Calibri"/>
              </a:rPr>
              <a:t> </a:t>
            </a:r>
            <a:r>
              <a:rPr sz="2600" dirty="0">
                <a:latin typeface="Calibri"/>
                <a:cs typeface="Calibri"/>
              </a:rPr>
              <a:t>down</a:t>
            </a:r>
            <a:r>
              <a:rPr sz="2600" spc="-35" dirty="0">
                <a:latin typeface="Calibri"/>
                <a:cs typeface="Calibri"/>
              </a:rPr>
              <a:t> </a:t>
            </a:r>
            <a:r>
              <a:rPr sz="2600" dirty="0">
                <a:latin typeface="Calibri"/>
                <a:cs typeface="Calibri"/>
              </a:rPr>
              <a:t>according</a:t>
            </a:r>
            <a:r>
              <a:rPr sz="2600" spc="-50" dirty="0">
                <a:latin typeface="Calibri"/>
                <a:cs typeface="Calibri"/>
              </a:rPr>
              <a:t> </a:t>
            </a:r>
            <a:r>
              <a:rPr sz="2600" dirty="0">
                <a:latin typeface="Calibri"/>
                <a:cs typeface="Calibri"/>
              </a:rPr>
              <a:t>the</a:t>
            </a:r>
            <a:r>
              <a:rPr sz="2600" spc="-45" dirty="0">
                <a:latin typeface="Calibri"/>
                <a:cs typeface="Calibri"/>
              </a:rPr>
              <a:t> </a:t>
            </a:r>
            <a:r>
              <a:rPr sz="2600" spc="-10" dirty="0">
                <a:latin typeface="Calibri"/>
                <a:cs typeface="Calibri"/>
              </a:rPr>
              <a:t>requirement</a:t>
            </a:r>
            <a:endParaRPr sz="260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46</a:t>
            </a:fld>
            <a:endParaRPr spc="-25" dirty="0"/>
          </a:p>
        </p:txBody>
      </p:sp>
      <p:sp>
        <p:nvSpPr>
          <p:cNvPr id="2" name="object 2"/>
          <p:cNvSpPr txBox="1">
            <a:spLocks noGrp="1"/>
          </p:cNvSpPr>
          <p:nvPr>
            <p:ph type="title"/>
          </p:nvPr>
        </p:nvSpPr>
        <p:spPr>
          <a:xfrm>
            <a:off x="916939" y="609676"/>
            <a:ext cx="3238500" cy="697230"/>
          </a:xfrm>
          <a:prstGeom prst="rect">
            <a:avLst/>
          </a:prstGeom>
        </p:spPr>
        <p:txBody>
          <a:bodyPr vert="horz" wrap="square" lIns="0" tIns="13335" rIns="0" bIns="0" rtlCol="0">
            <a:spAutoFit/>
          </a:bodyPr>
          <a:lstStyle/>
          <a:p>
            <a:pPr marL="12700">
              <a:lnSpc>
                <a:spcPct val="100000"/>
              </a:lnSpc>
              <a:spcBef>
                <a:spcPts val="105"/>
              </a:spcBef>
            </a:pPr>
            <a:r>
              <a:rPr spc="-10" dirty="0"/>
              <a:t>Disadvantages</a:t>
            </a:r>
          </a:p>
        </p:txBody>
      </p:sp>
      <p:sp>
        <p:nvSpPr>
          <p:cNvPr id="3" name="object 3"/>
          <p:cNvSpPr txBox="1"/>
          <p:nvPr/>
        </p:nvSpPr>
        <p:spPr>
          <a:xfrm>
            <a:off x="916939" y="1793189"/>
            <a:ext cx="10360025" cy="2117090"/>
          </a:xfrm>
          <a:prstGeom prst="rect">
            <a:avLst/>
          </a:prstGeom>
        </p:spPr>
        <p:txBody>
          <a:bodyPr vert="horz" wrap="square" lIns="0" tIns="55244" rIns="0" bIns="0" rtlCol="0">
            <a:spAutoFit/>
          </a:bodyPr>
          <a:lstStyle/>
          <a:p>
            <a:pPr marL="240029" marR="6985" indent="-227329" algn="just">
              <a:lnSpc>
                <a:spcPct val="90000"/>
              </a:lnSpc>
              <a:spcBef>
                <a:spcPts val="434"/>
              </a:spcBef>
              <a:buFont typeface="Arial MT"/>
              <a:buChar char="•"/>
              <a:tabLst>
                <a:tab pos="241300" algn="l"/>
              </a:tabLst>
            </a:pPr>
            <a:r>
              <a:rPr sz="2800" b="1" dirty="0">
                <a:latin typeface="Calibri"/>
                <a:cs typeface="Calibri"/>
              </a:rPr>
              <a:t>Low</a:t>
            </a:r>
            <a:r>
              <a:rPr sz="2800" b="1" spc="40" dirty="0">
                <a:latin typeface="Calibri"/>
                <a:cs typeface="Calibri"/>
              </a:rPr>
              <a:t>  </a:t>
            </a:r>
            <a:r>
              <a:rPr sz="2800" b="1" dirty="0">
                <a:latin typeface="Calibri"/>
                <a:cs typeface="Calibri"/>
              </a:rPr>
              <a:t>Security:</a:t>
            </a:r>
            <a:r>
              <a:rPr sz="2800" b="1" spc="40" dirty="0">
                <a:latin typeface="Calibri"/>
                <a:cs typeface="Calibri"/>
              </a:rPr>
              <a:t>  </a:t>
            </a:r>
            <a:r>
              <a:rPr sz="2800" dirty="0">
                <a:latin typeface="Calibri"/>
                <a:cs typeface="Calibri"/>
              </a:rPr>
              <a:t>In</a:t>
            </a:r>
            <a:r>
              <a:rPr sz="2800" spc="40" dirty="0">
                <a:latin typeface="Calibri"/>
                <a:cs typeface="Calibri"/>
              </a:rPr>
              <a:t>  </a:t>
            </a:r>
            <a:r>
              <a:rPr sz="2800" b="1" dirty="0">
                <a:latin typeface="Calibri"/>
                <a:cs typeface="Calibri"/>
              </a:rPr>
              <a:t>public</a:t>
            </a:r>
            <a:r>
              <a:rPr sz="2800" b="1" spc="40" dirty="0">
                <a:latin typeface="Calibri"/>
                <a:cs typeface="Calibri"/>
              </a:rPr>
              <a:t>  </a:t>
            </a:r>
            <a:r>
              <a:rPr sz="2800" b="1" dirty="0">
                <a:latin typeface="Calibri"/>
                <a:cs typeface="Calibri"/>
              </a:rPr>
              <a:t>cloud</a:t>
            </a:r>
            <a:r>
              <a:rPr sz="2800" b="1" spc="40" dirty="0">
                <a:latin typeface="Calibri"/>
                <a:cs typeface="Calibri"/>
              </a:rPr>
              <a:t>  </a:t>
            </a:r>
            <a:r>
              <a:rPr sz="2800" b="1" dirty="0">
                <a:latin typeface="Calibri"/>
                <a:cs typeface="Calibri"/>
              </a:rPr>
              <a:t>model,</a:t>
            </a:r>
            <a:r>
              <a:rPr sz="2800" b="1" spc="45" dirty="0">
                <a:latin typeface="Calibri"/>
                <a:cs typeface="Calibri"/>
              </a:rPr>
              <a:t>  </a:t>
            </a:r>
            <a:r>
              <a:rPr sz="2800" dirty="0">
                <a:latin typeface="Calibri"/>
                <a:cs typeface="Calibri"/>
              </a:rPr>
              <a:t>data</a:t>
            </a:r>
            <a:r>
              <a:rPr sz="2800" spc="40" dirty="0">
                <a:latin typeface="Calibri"/>
                <a:cs typeface="Calibri"/>
              </a:rPr>
              <a:t>  </a:t>
            </a:r>
            <a:r>
              <a:rPr sz="2800" dirty="0">
                <a:latin typeface="Calibri"/>
                <a:cs typeface="Calibri"/>
              </a:rPr>
              <a:t>is</a:t>
            </a:r>
            <a:r>
              <a:rPr sz="2800" spc="45" dirty="0">
                <a:latin typeface="Calibri"/>
                <a:cs typeface="Calibri"/>
              </a:rPr>
              <a:t>  </a:t>
            </a:r>
            <a:r>
              <a:rPr sz="2800" dirty="0">
                <a:latin typeface="Calibri"/>
                <a:cs typeface="Calibri"/>
              </a:rPr>
              <a:t>hosted</a:t>
            </a:r>
            <a:r>
              <a:rPr sz="2800" spc="40" dirty="0">
                <a:latin typeface="Calibri"/>
                <a:cs typeface="Calibri"/>
              </a:rPr>
              <a:t>  </a:t>
            </a:r>
            <a:r>
              <a:rPr sz="2800" spc="-20" dirty="0">
                <a:latin typeface="Calibri"/>
                <a:cs typeface="Calibri"/>
              </a:rPr>
              <a:t>off-</a:t>
            </a:r>
            <a:r>
              <a:rPr sz="2800" dirty="0">
                <a:latin typeface="Calibri"/>
                <a:cs typeface="Calibri"/>
              </a:rPr>
              <a:t>site</a:t>
            </a:r>
            <a:r>
              <a:rPr sz="2800" spc="40" dirty="0">
                <a:latin typeface="Calibri"/>
                <a:cs typeface="Calibri"/>
              </a:rPr>
              <a:t>  </a:t>
            </a:r>
            <a:r>
              <a:rPr sz="2800" spc="-25" dirty="0">
                <a:latin typeface="Calibri"/>
                <a:cs typeface="Calibri"/>
              </a:rPr>
              <a:t>and 	</a:t>
            </a:r>
            <a:r>
              <a:rPr sz="2800" dirty="0">
                <a:latin typeface="Calibri"/>
                <a:cs typeface="Calibri"/>
              </a:rPr>
              <a:t>resources</a:t>
            </a:r>
            <a:r>
              <a:rPr sz="2800" spc="100" dirty="0">
                <a:latin typeface="Calibri"/>
                <a:cs typeface="Calibri"/>
              </a:rPr>
              <a:t>  </a:t>
            </a:r>
            <a:r>
              <a:rPr sz="2800" dirty="0">
                <a:latin typeface="Calibri"/>
                <a:cs typeface="Calibri"/>
              </a:rPr>
              <a:t>are</a:t>
            </a:r>
            <a:r>
              <a:rPr sz="2800" spc="105" dirty="0">
                <a:latin typeface="Calibri"/>
                <a:cs typeface="Calibri"/>
              </a:rPr>
              <a:t>  </a:t>
            </a:r>
            <a:r>
              <a:rPr sz="2800" dirty="0">
                <a:latin typeface="Calibri"/>
                <a:cs typeface="Calibri"/>
              </a:rPr>
              <a:t>shared</a:t>
            </a:r>
            <a:r>
              <a:rPr sz="2800" spc="100" dirty="0">
                <a:latin typeface="Calibri"/>
                <a:cs typeface="Calibri"/>
              </a:rPr>
              <a:t>  </a:t>
            </a:r>
            <a:r>
              <a:rPr sz="2800" dirty="0">
                <a:latin typeface="Calibri"/>
                <a:cs typeface="Calibri"/>
              </a:rPr>
              <a:t>publicly,</a:t>
            </a:r>
            <a:r>
              <a:rPr sz="2800" spc="110" dirty="0">
                <a:latin typeface="Calibri"/>
                <a:cs typeface="Calibri"/>
              </a:rPr>
              <a:t>  </a:t>
            </a:r>
            <a:r>
              <a:rPr sz="2800" dirty="0">
                <a:latin typeface="Calibri"/>
                <a:cs typeface="Calibri"/>
              </a:rPr>
              <a:t>therefore</a:t>
            </a:r>
            <a:r>
              <a:rPr sz="2800" spc="105" dirty="0">
                <a:latin typeface="Calibri"/>
                <a:cs typeface="Calibri"/>
              </a:rPr>
              <a:t>  </a:t>
            </a:r>
            <a:r>
              <a:rPr sz="2800" dirty="0">
                <a:latin typeface="Calibri"/>
                <a:cs typeface="Calibri"/>
              </a:rPr>
              <a:t>does</a:t>
            </a:r>
            <a:r>
              <a:rPr sz="2800" spc="110" dirty="0">
                <a:latin typeface="Calibri"/>
                <a:cs typeface="Calibri"/>
              </a:rPr>
              <a:t>  </a:t>
            </a:r>
            <a:r>
              <a:rPr sz="2800" dirty="0">
                <a:latin typeface="Calibri"/>
                <a:cs typeface="Calibri"/>
              </a:rPr>
              <a:t>not</a:t>
            </a:r>
            <a:r>
              <a:rPr sz="2800" spc="105" dirty="0">
                <a:latin typeface="Calibri"/>
                <a:cs typeface="Calibri"/>
              </a:rPr>
              <a:t>  </a:t>
            </a:r>
            <a:r>
              <a:rPr sz="2800" dirty="0">
                <a:latin typeface="Calibri"/>
                <a:cs typeface="Calibri"/>
              </a:rPr>
              <a:t>ensure</a:t>
            </a:r>
            <a:r>
              <a:rPr sz="2800" spc="105" dirty="0">
                <a:latin typeface="Calibri"/>
                <a:cs typeface="Calibri"/>
              </a:rPr>
              <a:t>  </a:t>
            </a:r>
            <a:r>
              <a:rPr sz="2800" spc="-10" dirty="0">
                <a:latin typeface="Calibri"/>
                <a:cs typeface="Calibri"/>
              </a:rPr>
              <a:t>higher 	</a:t>
            </a:r>
            <a:r>
              <a:rPr sz="2800" dirty="0">
                <a:latin typeface="Calibri"/>
                <a:cs typeface="Calibri"/>
              </a:rPr>
              <a:t>level</a:t>
            </a:r>
            <a:r>
              <a:rPr sz="2800" spc="-45" dirty="0">
                <a:latin typeface="Calibri"/>
                <a:cs typeface="Calibri"/>
              </a:rPr>
              <a:t> </a:t>
            </a:r>
            <a:r>
              <a:rPr sz="2800" dirty="0">
                <a:latin typeface="Calibri"/>
                <a:cs typeface="Calibri"/>
              </a:rPr>
              <a:t>of</a:t>
            </a:r>
            <a:r>
              <a:rPr sz="2800" spc="-20" dirty="0">
                <a:latin typeface="Calibri"/>
                <a:cs typeface="Calibri"/>
              </a:rPr>
              <a:t> </a:t>
            </a:r>
            <a:r>
              <a:rPr sz="2800" spc="-10" dirty="0">
                <a:latin typeface="Calibri"/>
                <a:cs typeface="Calibri"/>
              </a:rPr>
              <a:t>security.</a:t>
            </a:r>
            <a:endParaRPr sz="2800">
              <a:latin typeface="Calibri"/>
              <a:cs typeface="Calibri"/>
            </a:endParaRPr>
          </a:p>
          <a:p>
            <a:pPr marL="240029" marR="5080" indent="-227329" algn="just">
              <a:lnSpc>
                <a:spcPts val="3030"/>
              </a:lnSpc>
              <a:spcBef>
                <a:spcPts val="1045"/>
              </a:spcBef>
              <a:buFont typeface="Arial MT"/>
              <a:buChar char="•"/>
              <a:tabLst>
                <a:tab pos="241300" algn="l"/>
              </a:tabLst>
            </a:pPr>
            <a:r>
              <a:rPr sz="2800" b="1" dirty="0">
                <a:latin typeface="Calibri"/>
                <a:cs typeface="Calibri"/>
              </a:rPr>
              <a:t>Less</a:t>
            </a:r>
            <a:r>
              <a:rPr sz="2800" b="1" spc="120" dirty="0">
                <a:latin typeface="Calibri"/>
                <a:cs typeface="Calibri"/>
              </a:rPr>
              <a:t> </a:t>
            </a:r>
            <a:r>
              <a:rPr sz="2800" b="1" dirty="0">
                <a:latin typeface="Calibri"/>
                <a:cs typeface="Calibri"/>
              </a:rPr>
              <a:t>Customizable:</a:t>
            </a:r>
            <a:r>
              <a:rPr sz="2800" b="1" spc="105" dirty="0">
                <a:latin typeface="Calibri"/>
                <a:cs typeface="Calibri"/>
              </a:rPr>
              <a:t> </a:t>
            </a:r>
            <a:r>
              <a:rPr sz="2800" dirty="0">
                <a:latin typeface="Calibri"/>
                <a:cs typeface="Calibri"/>
              </a:rPr>
              <a:t>It</a:t>
            </a:r>
            <a:r>
              <a:rPr sz="2800" spc="114" dirty="0">
                <a:latin typeface="Calibri"/>
                <a:cs typeface="Calibri"/>
              </a:rPr>
              <a:t> </a:t>
            </a:r>
            <a:r>
              <a:rPr sz="2800" dirty="0">
                <a:latin typeface="Calibri"/>
                <a:cs typeface="Calibri"/>
              </a:rPr>
              <a:t>is</a:t>
            </a:r>
            <a:r>
              <a:rPr sz="2800" spc="120" dirty="0">
                <a:latin typeface="Calibri"/>
                <a:cs typeface="Calibri"/>
              </a:rPr>
              <a:t> </a:t>
            </a:r>
            <a:r>
              <a:rPr sz="2800" dirty="0">
                <a:latin typeface="Calibri"/>
                <a:cs typeface="Calibri"/>
              </a:rPr>
              <a:t>comparatively</a:t>
            </a:r>
            <a:r>
              <a:rPr sz="2800" spc="110" dirty="0">
                <a:latin typeface="Calibri"/>
                <a:cs typeface="Calibri"/>
              </a:rPr>
              <a:t> </a:t>
            </a:r>
            <a:r>
              <a:rPr sz="2800" dirty="0">
                <a:latin typeface="Calibri"/>
                <a:cs typeface="Calibri"/>
              </a:rPr>
              <a:t>less</a:t>
            </a:r>
            <a:r>
              <a:rPr sz="2800" spc="114" dirty="0">
                <a:latin typeface="Calibri"/>
                <a:cs typeface="Calibri"/>
              </a:rPr>
              <a:t> </a:t>
            </a:r>
            <a:r>
              <a:rPr sz="2800" dirty="0">
                <a:latin typeface="Calibri"/>
                <a:cs typeface="Calibri"/>
              </a:rPr>
              <a:t>customizable</a:t>
            </a:r>
            <a:r>
              <a:rPr sz="2800" spc="114" dirty="0">
                <a:latin typeface="Calibri"/>
                <a:cs typeface="Calibri"/>
              </a:rPr>
              <a:t> </a:t>
            </a:r>
            <a:r>
              <a:rPr sz="2800" dirty="0">
                <a:latin typeface="Calibri"/>
                <a:cs typeface="Calibri"/>
              </a:rPr>
              <a:t>than</a:t>
            </a:r>
            <a:r>
              <a:rPr sz="2800" spc="120" dirty="0">
                <a:latin typeface="Calibri"/>
                <a:cs typeface="Calibri"/>
              </a:rPr>
              <a:t> </a:t>
            </a:r>
            <a:r>
              <a:rPr sz="2800" spc="-10" dirty="0">
                <a:latin typeface="Calibri"/>
                <a:cs typeface="Calibri"/>
              </a:rPr>
              <a:t>private 	cloud.</a:t>
            </a:r>
            <a:endParaRPr sz="28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Community </a:t>
            </a:r>
            <a:r>
              <a:rPr spc="-10" dirty="0"/>
              <a:t>Cloud</a:t>
            </a:r>
          </a:p>
        </p:txBody>
      </p:sp>
      <p:sp>
        <p:nvSpPr>
          <p:cNvPr id="3" name="object 3"/>
          <p:cNvSpPr txBox="1"/>
          <p:nvPr/>
        </p:nvSpPr>
        <p:spPr>
          <a:xfrm>
            <a:off x="916939" y="1530172"/>
            <a:ext cx="5793105" cy="3812540"/>
          </a:xfrm>
          <a:prstGeom prst="rect">
            <a:avLst/>
          </a:prstGeom>
        </p:spPr>
        <p:txBody>
          <a:bodyPr vert="horz" wrap="square" lIns="0" tIns="49530" rIns="0" bIns="0" rtlCol="0">
            <a:spAutoFit/>
          </a:bodyPr>
          <a:lstStyle/>
          <a:p>
            <a:pPr marL="240029" marR="361315" indent="-227329">
              <a:lnSpc>
                <a:spcPct val="90000"/>
              </a:lnSpc>
              <a:spcBef>
                <a:spcPts val="390"/>
              </a:spcBef>
              <a:buFont typeface="Arial MT"/>
              <a:buChar char="•"/>
              <a:tabLst>
                <a:tab pos="241300" algn="l"/>
              </a:tabLst>
            </a:pPr>
            <a:r>
              <a:rPr sz="2400" dirty="0">
                <a:latin typeface="Calibri"/>
                <a:cs typeface="Calibri"/>
              </a:rPr>
              <a:t>The</a:t>
            </a:r>
            <a:r>
              <a:rPr sz="2400" spc="-15" dirty="0">
                <a:latin typeface="Calibri"/>
                <a:cs typeface="Calibri"/>
              </a:rPr>
              <a:t> </a:t>
            </a:r>
            <a:r>
              <a:rPr sz="2400" dirty="0">
                <a:latin typeface="Calibri"/>
                <a:cs typeface="Calibri"/>
              </a:rPr>
              <a:t>cloud</a:t>
            </a:r>
            <a:r>
              <a:rPr sz="2400" spc="-30" dirty="0">
                <a:latin typeface="Calibri"/>
                <a:cs typeface="Calibri"/>
              </a:rPr>
              <a:t> </a:t>
            </a:r>
            <a:r>
              <a:rPr sz="2400" spc="-10" dirty="0">
                <a:latin typeface="Calibri"/>
                <a:cs typeface="Calibri"/>
              </a:rPr>
              <a:t>infrastructure</a:t>
            </a:r>
            <a:r>
              <a:rPr sz="2400" spc="-45" dirty="0">
                <a:latin typeface="Calibri"/>
                <a:cs typeface="Calibri"/>
              </a:rPr>
              <a:t> </a:t>
            </a:r>
            <a:r>
              <a:rPr sz="2400" dirty="0">
                <a:latin typeface="Calibri"/>
                <a:cs typeface="Calibri"/>
              </a:rPr>
              <a:t>is</a:t>
            </a:r>
            <a:r>
              <a:rPr sz="2400" spc="-25" dirty="0">
                <a:latin typeface="Calibri"/>
                <a:cs typeface="Calibri"/>
              </a:rPr>
              <a:t> </a:t>
            </a:r>
            <a:r>
              <a:rPr sz="2400" spc="-10" dirty="0">
                <a:latin typeface="Calibri"/>
                <a:cs typeface="Calibri"/>
              </a:rPr>
              <a:t>provisioned</a:t>
            </a:r>
            <a:r>
              <a:rPr sz="2400" spc="-15" dirty="0">
                <a:latin typeface="Calibri"/>
                <a:cs typeface="Calibri"/>
              </a:rPr>
              <a:t> </a:t>
            </a:r>
            <a:r>
              <a:rPr sz="2400" spc="-25" dirty="0">
                <a:latin typeface="Calibri"/>
                <a:cs typeface="Calibri"/>
              </a:rPr>
              <a:t>for 	</a:t>
            </a:r>
            <a:r>
              <a:rPr sz="2400" spc="-10" dirty="0">
                <a:latin typeface="Calibri"/>
                <a:cs typeface="Calibri"/>
              </a:rPr>
              <a:t>exclusive</a:t>
            </a:r>
            <a:r>
              <a:rPr sz="2400" spc="-50" dirty="0">
                <a:latin typeface="Calibri"/>
                <a:cs typeface="Calibri"/>
              </a:rPr>
              <a:t> </a:t>
            </a:r>
            <a:r>
              <a:rPr sz="2400" dirty="0">
                <a:latin typeface="Calibri"/>
                <a:cs typeface="Calibri"/>
              </a:rPr>
              <a:t>use</a:t>
            </a:r>
            <a:r>
              <a:rPr sz="2400" spc="-35" dirty="0">
                <a:latin typeface="Calibri"/>
                <a:cs typeface="Calibri"/>
              </a:rPr>
              <a:t> </a:t>
            </a:r>
            <a:r>
              <a:rPr sz="2400" dirty="0">
                <a:latin typeface="Calibri"/>
                <a:cs typeface="Calibri"/>
              </a:rPr>
              <a:t>by</a:t>
            </a:r>
            <a:r>
              <a:rPr sz="2400" spc="-40" dirty="0">
                <a:latin typeface="Calibri"/>
                <a:cs typeface="Calibri"/>
              </a:rPr>
              <a:t> </a:t>
            </a:r>
            <a:r>
              <a:rPr sz="2400" dirty="0">
                <a:latin typeface="Calibri"/>
                <a:cs typeface="Calibri"/>
              </a:rPr>
              <a:t>a</a:t>
            </a:r>
            <a:r>
              <a:rPr sz="2400" spc="-45" dirty="0">
                <a:latin typeface="Calibri"/>
                <a:cs typeface="Calibri"/>
              </a:rPr>
              <a:t> </a:t>
            </a:r>
            <a:r>
              <a:rPr sz="2400" dirty="0">
                <a:latin typeface="Calibri"/>
                <a:cs typeface="Calibri"/>
              </a:rPr>
              <a:t>specific</a:t>
            </a:r>
            <a:r>
              <a:rPr sz="2400" spc="-50" dirty="0">
                <a:latin typeface="Calibri"/>
                <a:cs typeface="Calibri"/>
              </a:rPr>
              <a:t> </a:t>
            </a:r>
            <a:r>
              <a:rPr sz="2400" dirty="0">
                <a:latin typeface="Calibri"/>
                <a:cs typeface="Calibri"/>
              </a:rPr>
              <a:t>community</a:t>
            </a:r>
            <a:r>
              <a:rPr sz="2400" spc="-55" dirty="0">
                <a:latin typeface="Calibri"/>
                <a:cs typeface="Calibri"/>
              </a:rPr>
              <a:t> </a:t>
            </a:r>
            <a:r>
              <a:rPr sz="2400" spc="-25" dirty="0">
                <a:latin typeface="Calibri"/>
                <a:cs typeface="Calibri"/>
              </a:rPr>
              <a:t>of 	</a:t>
            </a:r>
            <a:r>
              <a:rPr sz="2400" dirty="0">
                <a:latin typeface="Calibri"/>
                <a:cs typeface="Calibri"/>
              </a:rPr>
              <a:t>consumers</a:t>
            </a:r>
            <a:r>
              <a:rPr sz="2400" spc="-65" dirty="0">
                <a:latin typeface="Calibri"/>
                <a:cs typeface="Calibri"/>
              </a:rPr>
              <a:t> </a:t>
            </a:r>
            <a:r>
              <a:rPr sz="2400" dirty="0">
                <a:latin typeface="Calibri"/>
                <a:cs typeface="Calibri"/>
              </a:rPr>
              <a:t>from</a:t>
            </a:r>
            <a:r>
              <a:rPr sz="2400" spc="-55" dirty="0">
                <a:latin typeface="Calibri"/>
                <a:cs typeface="Calibri"/>
              </a:rPr>
              <a:t> </a:t>
            </a:r>
            <a:r>
              <a:rPr sz="2400" spc="-10" dirty="0">
                <a:latin typeface="Calibri"/>
                <a:cs typeface="Calibri"/>
              </a:rPr>
              <a:t>organizations</a:t>
            </a:r>
            <a:r>
              <a:rPr sz="2400" spc="-60" dirty="0">
                <a:latin typeface="Calibri"/>
                <a:cs typeface="Calibri"/>
              </a:rPr>
              <a:t> </a:t>
            </a:r>
            <a:r>
              <a:rPr sz="2400" dirty="0">
                <a:latin typeface="Calibri"/>
                <a:cs typeface="Calibri"/>
              </a:rPr>
              <a:t>that</a:t>
            </a:r>
            <a:r>
              <a:rPr sz="2400" spc="-55" dirty="0">
                <a:latin typeface="Calibri"/>
                <a:cs typeface="Calibri"/>
              </a:rPr>
              <a:t> </a:t>
            </a:r>
            <a:r>
              <a:rPr sz="2400" spc="-20" dirty="0">
                <a:latin typeface="Calibri"/>
                <a:cs typeface="Calibri"/>
              </a:rPr>
              <a:t>have 	</a:t>
            </a:r>
            <a:r>
              <a:rPr sz="2400" dirty="0">
                <a:latin typeface="Calibri"/>
                <a:cs typeface="Calibri"/>
              </a:rPr>
              <a:t>shared</a:t>
            </a:r>
            <a:r>
              <a:rPr sz="2400" spc="-35" dirty="0">
                <a:latin typeface="Calibri"/>
                <a:cs typeface="Calibri"/>
              </a:rPr>
              <a:t> </a:t>
            </a:r>
            <a:r>
              <a:rPr sz="2400" dirty="0">
                <a:latin typeface="Calibri"/>
                <a:cs typeface="Calibri"/>
              </a:rPr>
              <a:t>concerns</a:t>
            </a:r>
            <a:r>
              <a:rPr sz="2400" spc="-40" dirty="0">
                <a:latin typeface="Calibri"/>
                <a:cs typeface="Calibri"/>
              </a:rPr>
              <a:t> </a:t>
            </a:r>
            <a:r>
              <a:rPr sz="2400" dirty="0">
                <a:latin typeface="Calibri"/>
                <a:cs typeface="Calibri"/>
              </a:rPr>
              <a:t>(e.g.,</a:t>
            </a:r>
            <a:r>
              <a:rPr sz="2400" spc="-55" dirty="0">
                <a:latin typeface="Calibri"/>
                <a:cs typeface="Calibri"/>
              </a:rPr>
              <a:t> </a:t>
            </a:r>
            <a:r>
              <a:rPr sz="2400" dirty="0">
                <a:latin typeface="Calibri"/>
                <a:cs typeface="Calibri"/>
              </a:rPr>
              <a:t>mission,</a:t>
            </a:r>
            <a:r>
              <a:rPr sz="2400" spc="-45" dirty="0">
                <a:latin typeface="Calibri"/>
                <a:cs typeface="Calibri"/>
              </a:rPr>
              <a:t> </a:t>
            </a:r>
            <a:r>
              <a:rPr sz="2400" spc="-10" dirty="0">
                <a:latin typeface="Calibri"/>
                <a:cs typeface="Calibri"/>
              </a:rPr>
              <a:t>security 	requirements,</a:t>
            </a:r>
            <a:r>
              <a:rPr sz="2400" spc="-30" dirty="0">
                <a:latin typeface="Calibri"/>
                <a:cs typeface="Calibri"/>
              </a:rPr>
              <a:t> </a:t>
            </a:r>
            <a:r>
              <a:rPr sz="2400" spc="-20" dirty="0">
                <a:latin typeface="Calibri"/>
                <a:cs typeface="Calibri"/>
              </a:rPr>
              <a:t>policy,</a:t>
            </a:r>
            <a:r>
              <a:rPr sz="2400" spc="-45" dirty="0">
                <a:latin typeface="Calibri"/>
                <a:cs typeface="Calibri"/>
              </a:rPr>
              <a:t> </a:t>
            </a:r>
            <a:r>
              <a:rPr sz="2400" dirty="0">
                <a:latin typeface="Calibri"/>
                <a:cs typeface="Calibri"/>
              </a:rPr>
              <a:t>and</a:t>
            </a:r>
            <a:r>
              <a:rPr sz="2400" spc="-30" dirty="0">
                <a:latin typeface="Calibri"/>
                <a:cs typeface="Calibri"/>
              </a:rPr>
              <a:t> </a:t>
            </a:r>
            <a:r>
              <a:rPr sz="2400" spc="-10" dirty="0">
                <a:latin typeface="Calibri"/>
                <a:cs typeface="Calibri"/>
              </a:rPr>
              <a:t>compliance 	considerations).</a:t>
            </a:r>
            <a:endParaRPr sz="2400">
              <a:latin typeface="Calibri"/>
              <a:cs typeface="Calibri"/>
            </a:endParaRPr>
          </a:p>
          <a:p>
            <a:pPr marL="240029" marR="5080" indent="-227329">
              <a:lnSpc>
                <a:spcPct val="90000"/>
              </a:lnSpc>
              <a:spcBef>
                <a:spcPts val="1005"/>
              </a:spcBef>
              <a:buFont typeface="Arial MT"/>
              <a:buChar char="•"/>
              <a:tabLst>
                <a:tab pos="241300" algn="l"/>
              </a:tabLst>
            </a:pPr>
            <a:r>
              <a:rPr sz="2400" dirty="0">
                <a:latin typeface="Calibri"/>
                <a:cs typeface="Calibri"/>
              </a:rPr>
              <a:t>It</a:t>
            </a:r>
            <a:r>
              <a:rPr sz="2400" spc="-70" dirty="0">
                <a:latin typeface="Calibri"/>
                <a:cs typeface="Calibri"/>
              </a:rPr>
              <a:t> </a:t>
            </a:r>
            <a:r>
              <a:rPr sz="2400" dirty="0">
                <a:latin typeface="Calibri"/>
                <a:cs typeface="Calibri"/>
              </a:rPr>
              <a:t>may</a:t>
            </a:r>
            <a:r>
              <a:rPr sz="2400" spc="-60" dirty="0">
                <a:latin typeface="Calibri"/>
                <a:cs typeface="Calibri"/>
              </a:rPr>
              <a:t> </a:t>
            </a:r>
            <a:r>
              <a:rPr sz="2400" dirty="0">
                <a:latin typeface="Calibri"/>
                <a:cs typeface="Calibri"/>
              </a:rPr>
              <a:t>be</a:t>
            </a:r>
            <a:r>
              <a:rPr sz="2400" spc="-50" dirty="0">
                <a:latin typeface="Calibri"/>
                <a:cs typeface="Calibri"/>
              </a:rPr>
              <a:t> </a:t>
            </a:r>
            <a:r>
              <a:rPr sz="2400" dirty="0">
                <a:latin typeface="Calibri"/>
                <a:cs typeface="Calibri"/>
              </a:rPr>
              <a:t>owned,</a:t>
            </a:r>
            <a:r>
              <a:rPr sz="2400" spc="-40" dirty="0">
                <a:latin typeface="Calibri"/>
                <a:cs typeface="Calibri"/>
              </a:rPr>
              <a:t> </a:t>
            </a:r>
            <a:r>
              <a:rPr sz="2400" dirty="0">
                <a:latin typeface="Calibri"/>
                <a:cs typeface="Calibri"/>
              </a:rPr>
              <a:t>managed,</a:t>
            </a:r>
            <a:r>
              <a:rPr sz="2400" spc="-65" dirty="0">
                <a:latin typeface="Calibri"/>
                <a:cs typeface="Calibri"/>
              </a:rPr>
              <a:t> </a:t>
            </a:r>
            <a:r>
              <a:rPr sz="2400" dirty="0">
                <a:latin typeface="Calibri"/>
                <a:cs typeface="Calibri"/>
              </a:rPr>
              <a:t>and</a:t>
            </a:r>
            <a:r>
              <a:rPr sz="2400" spc="-55" dirty="0">
                <a:latin typeface="Calibri"/>
                <a:cs typeface="Calibri"/>
              </a:rPr>
              <a:t> </a:t>
            </a:r>
            <a:r>
              <a:rPr sz="2400" spc="-10" dirty="0">
                <a:latin typeface="Calibri"/>
                <a:cs typeface="Calibri"/>
              </a:rPr>
              <a:t>operated</a:t>
            </a:r>
            <a:r>
              <a:rPr sz="2400" spc="-45" dirty="0">
                <a:latin typeface="Calibri"/>
                <a:cs typeface="Calibri"/>
              </a:rPr>
              <a:t> </a:t>
            </a:r>
            <a:r>
              <a:rPr sz="2400" spc="-25" dirty="0">
                <a:latin typeface="Calibri"/>
                <a:cs typeface="Calibri"/>
              </a:rPr>
              <a:t>by 	</a:t>
            </a:r>
            <a:r>
              <a:rPr sz="2400" dirty="0">
                <a:latin typeface="Calibri"/>
                <a:cs typeface="Calibri"/>
              </a:rPr>
              <a:t>one</a:t>
            </a:r>
            <a:r>
              <a:rPr sz="2400" spc="-20" dirty="0">
                <a:latin typeface="Calibri"/>
                <a:cs typeface="Calibri"/>
              </a:rPr>
              <a:t> </a:t>
            </a:r>
            <a:r>
              <a:rPr sz="2400" dirty="0">
                <a:latin typeface="Calibri"/>
                <a:cs typeface="Calibri"/>
              </a:rPr>
              <a:t>or</a:t>
            </a:r>
            <a:r>
              <a:rPr sz="2400" spc="-20" dirty="0">
                <a:latin typeface="Calibri"/>
                <a:cs typeface="Calibri"/>
              </a:rPr>
              <a:t> </a:t>
            </a:r>
            <a:r>
              <a:rPr sz="2400" dirty="0">
                <a:latin typeface="Calibri"/>
                <a:cs typeface="Calibri"/>
              </a:rPr>
              <a:t>more</a:t>
            </a:r>
            <a:r>
              <a:rPr sz="2400" spc="-20" dirty="0">
                <a:latin typeface="Calibri"/>
                <a:cs typeface="Calibri"/>
              </a:rPr>
              <a:t> </a:t>
            </a:r>
            <a:r>
              <a:rPr sz="2400" dirty="0">
                <a:latin typeface="Calibri"/>
                <a:cs typeface="Calibri"/>
              </a:rPr>
              <a:t>of</a:t>
            </a:r>
            <a:r>
              <a:rPr sz="2400" spc="-20" dirty="0">
                <a:latin typeface="Calibri"/>
                <a:cs typeface="Calibri"/>
              </a:rPr>
              <a:t> </a:t>
            </a:r>
            <a:r>
              <a:rPr sz="2400" dirty="0">
                <a:latin typeface="Calibri"/>
                <a:cs typeface="Calibri"/>
              </a:rPr>
              <a:t>the</a:t>
            </a:r>
            <a:r>
              <a:rPr sz="2400" spc="-20" dirty="0">
                <a:latin typeface="Calibri"/>
                <a:cs typeface="Calibri"/>
              </a:rPr>
              <a:t> </a:t>
            </a:r>
            <a:r>
              <a:rPr sz="2400" spc="-10" dirty="0">
                <a:latin typeface="Calibri"/>
                <a:cs typeface="Calibri"/>
              </a:rPr>
              <a:t>organizations</a:t>
            </a:r>
            <a:r>
              <a:rPr sz="2400" spc="-40" dirty="0">
                <a:latin typeface="Calibri"/>
                <a:cs typeface="Calibri"/>
              </a:rPr>
              <a:t> </a:t>
            </a:r>
            <a:r>
              <a:rPr sz="2400" dirty="0">
                <a:latin typeface="Calibri"/>
                <a:cs typeface="Calibri"/>
              </a:rPr>
              <a:t>in</a:t>
            </a:r>
            <a:r>
              <a:rPr sz="2400" spc="-20" dirty="0">
                <a:latin typeface="Calibri"/>
                <a:cs typeface="Calibri"/>
              </a:rPr>
              <a:t> </a:t>
            </a:r>
            <a:r>
              <a:rPr sz="2400" spc="-25" dirty="0">
                <a:latin typeface="Calibri"/>
                <a:cs typeface="Calibri"/>
              </a:rPr>
              <a:t>the 	</a:t>
            </a:r>
            <a:r>
              <a:rPr sz="2400" spc="-20" dirty="0">
                <a:latin typeface="Calibri"/>
                <a:cs typeface="Calibri"/>
              </a:rPr>
              <a:t>community,</a:t>
            </a:r>
            <a:r>
              <a:rPr sz="2400" spc="-60" dirty="0">
                <a:latin typeface="Calibri"/>
                <a:cs typeface="Calibri"/>
              </a:rPr>
              <a:t> </a:t>
            </a:r>
            <a:r>
              <a:rPr sz="2400" dirty="0">
                <a:latin typeface="Calibri"/>
                <a:cs typeface="Calibri"/>
              </a:rPr>
              <a:t>a</a:t>
            </a:r>
            <a:r>
              <a:rPr sz="2400" spc="-35" dirty="0">
                <a:latin typeface="Calibri"/>
                <a:cs typeface="Calibri"/>
              </a:rPr>
              <a:t> </a:t>
            </a:r>
            <a:r>
              <a:rPr sz="2400" dirty="0">
                <a:latin typeface="Calibri"/>
                <a:cs typeface="Calibri"/>
              </a:rPr>
              <a:t>third</a:t>
            </a:r>
            <a:r>
              <a:rPr sz="2400" spc="-35" dirty="0">
                <a:latin typeface="Calibri"/>
                <a:cs typeface="Calibri"/>
              </a:rPr>
              <a:t> </a:t>
            </a:r>
            <a:r>
              <a:rPr sz="2400" spc="-20" dirty="0">
                <a:latin typeface="Calibri"/>
                <a:cs typeface="Calibri"/>
              </a:rPr>
              <a:t>party,</a:t>
            </a:r>
            <a:r>
              <a:rPr sz="2400" spc="-40" dirty="0">
                <a:latin typeface="Calibri"/>
                <a:cs typeface="Calibri"/>
              </a:rPr>
              <a:t> </a:t>
            </a:r>
            <a:r>
              <a:rPr sz="2400" dirty="0">
                <a:latin typeface="Calibri"/>
                <a:cs typeface="Calibri"/>
              </a:rPr>
              <a:t>or</a:t>
            </a:r>
            <a:r>
              <a:rPr sz="2400" spc="-30" dirty="0">
                <a:latin typeface="Calibri"/>
                <a:cs typeface="Calibri"/>
              </a:rPr>
              <a:t> </a:t>
            </a:r>
            <a:r>
              <a:rPr sz="2400" spc="-20" dirty="0">
                <a:latin typeface="Calibri"/>
                <a:cs typeface="Calibri"/>
              </a:rPr>
              <a:t>some 	</a:t>
            </a:r>
            <a:r>
              <a:rPr sz="2400" dirty="0">
                <a:latin typeface="Calibri"/>
                <a:cs typeface="Calibri"/>
              </a:rPr>
              <a:t>combination</a:t>
            </a:r>
            <a:r>
              <a:rPr sz="2400" spc="-55" dirty="0">
                <a:latin typeface="Calibri"/>
                <a:cs typeface="Calibri"/>
              </a:rPr>
              <a:t> </a:t>
            </a:r>
            <a:r>
              <a:rPr sz="2400" dirty="0">
                <a:latin typeface="Calibri"/>
                <a:cs typeface="Calibri"/>
              </a:rPr>
              <a:t>of</a:t>
            </a:r>
            <a:r>
              <a:rPr sz="2400" spc="-30" dirty="0">
                <a:latin typeface="Calibri"/>
                <a:cs typeface="Calibri"/>
              </a:rPr>
              <a:t> </a:t>
            </a:r>
            <a:r>
              <a:rPr sz="2400" dirty="0">
                <a:latin typeface="Calibri"/>
                <a:cs typeface="Calibri"/>
              </a:rPr>
              <a:t>them,</a:t>
            </a:r>
            <a:r>
              <a:rPr sz="2400" spc="-50" dirty="0">
                <a:latin typeface="Calibri"/>
                <a:cs typeface="Calibri"/>
              </a:rPr>
              <a:t> </a:t>
            </a:r>
            <a:r>
              <a:rPr sz="2400" dirty="0">
                <a:latin typeface="Calibri"/>
                <a:cs typeface="Calibri"/>
              </a:rPr>
              <a:t>and</a:t>
            </a:r>
            <a:r>
              <a:rPr sz="2400" spc="-40" dirty="0">
                <a:latin typeface="Calibri"/>
                <a:cs typeface="Calibri"/>
              </a:rPr>
              <a:t> </a:t>
            </a:r>
            <a:r>
              <a:rPr sz="2400" dirty="0">
                <a:latin typeface="Calibri"/>
                <a:cs typeface="Calibri"/>
              </a:rPr>
              <a:t>it</a:t>
            </a:r>
            <a:r>
              <a:rPr sz="2400" spc="-50" dirty="0">
                <a:latin typeface="Calibri"/>
                <a:cs typeface="Calibri"/>
              </a:rPr>
              <a:t> </a:t>
            </a:r>
            <a:r>
              <a:rPr sz="2400" dirty="0">
                <a:latin typeface="Calibri"/>
                <a:cs typeface="Calibri"/>
              </a:rPr>
              <a:t>may</a:t>
            </a:r>
            <a:r>
              <a:rPr sz="2400" spc="-50" dirty="0">
                <a:latin typeface="Calibri"/>
                <a:cs typeface="Calibri"/>
              </a:rPr>
              <a:t> </a:t>
            </a:r>
            <a:r>
              <a:rPr sz="2400" dirty="0">
                <a:latin typeface="Calibri"/>
                <a:cs typeface="Calibri"/>
              </a:rPr>
              <a:t>exist</a:t>
            </a:r>
            <a:r>
              <a:rPr sz="2400" spc="-50" dirty="0">
                <a:latin typeface="Calibri"/>
                <a:cs typeface="Calibri"/>
              </a:rPr>
              <a:t> </a:t>
            </a:r>
            <a:r>
              <a:rPr sz="2400" dirty="0">
                <a:latin typeface="Calibri"/>
                <a:cs typeface="Calibri"/>
              </a:rPr>
              <a:t>on</a:t>
            </a:r>
            <a:r>
              <a:rPr sz="2400" spc="-40" dirty="0">
                <a:latin typeface="Calibri"/>
                <a:cs typeface="Calibri"/>
              </a:rPr>
              <a:t> </a:t>
            </a:r>
            <a:r>
              <a:rPr sz="2400" spc="-25" dirty="0">
                <a:latin typeface="Calibri"/>
                <a:cs typeface="Calibri"/>
              </a:rPr>
              <a:t>or 	</a:t>
            </a:r>
            <a:r>
              <a:rPr sz="2400" dirty="0">
                <a:latin typeface="Calibri"/>
                <a:cs typeface="Calibri"/>
              </a:rPr>
              <a:t>off</a:t>
            </a:r>
            <a:r>
              <a:rPr sz="2400" spc="-55" dirty="0">
                <a:latin typeface="Calibri"/>
                <a:cs typeface="Calibri"/>
              </a:rPr>
              <a:t> </a:t>
            </a:r>
            <a:r>
              <a:rPr sz="2400" spc="-10" dirty="0">
                <a:latin typeface="Calibri"/>
                <a:cs typeface="Calibri"/>
              </a:rPr>
              <a:t>premises.</a:t>
            </a:r>
            <a:endParaRPr sz="2400">
              <a:latin typeface="Calibri"/>
              <a:cs typeface="Calibri"/>
            </a:endParaRPr>
          </a:p>
        </p:txBody>
      </p:sp>
      <p:pic>
        <p:nvPicPr>
          <p:cNvPr id="4" name="object 4"/>
          <p:cNvPicPr/>
          <p:nvPr/>
        </p:nvPicPr>
        <p:blipFill>
          <a:blip r:embed="rId2" cstate="print"/>
          <a:stretch>
            <a:fillRect/>
          </a:stretch>
        </p:blipFill>
        <p:spPr>
          <a:xfrm>
            <a:off x="7467600" y="1190244"/>
            <a:ext cx="4191000" cy="4123947"/>
          </a:xfrm>
          <a:prstGeom prst="rect">
            <a:avLst/>
          </a:prstGeom>
        </p:spPr>
      </p:pic>
      <p:sp>
        <p:nvSpPr>
          <p:cNvPr id="5" name="object 5"/>
          <p:cNvSpPr txBox="1"/>
          <p:nvPr/>
        </p:nvSpPr>
        <p:spPr>
          <a:xfrm>
            <a:off x="7669783" y="5375275"/>
            <a:ext cx="4274820" cy="452755"/>
          </a:xfrm>
          <a:prstGeom prst="rect">
            <a:avLst/>
          </a:prstGeom>
        </p:spPr>
        <p:txBody>
          <a:bodyPr vert="horz" wrap="square" lIns="0" tIns="12700" rIns="0" bIns="0" rtlCol="0">
            <a:spAutoFit/>
          </a:bodyPr>
          <a:lstStyle/>
          <a:p>
            <a:pPr algn="ctr">
              <a:lnSpc>
                <a:spcPct val="100000"/>
              </a:lnSpc>
              <a:spcBef>
                <a:spcPts val="100"/>
              </a:spcBef>
            </a:pPr>
            <a:r>
              <a:rPr sz="1400" dirty="0">
                <a:latin typeface="Calibri"/>
                <a:cs typeface="Calibri"/>
              </a:rPr>
              <a:t>An</a:t>
            </a:r>
            <a:r>
              <a:rPr sz="1400" spc="-25" dirty="0">
                <a:latin typeface="Calibri"/>
                <a:cs typeface="Calibri"/>
              </a:rPr>
              <a:t> </a:t>
            </a:r>
            <a:r>
              <a:rPr sz="1400" spc="-10" dirty="0">
                <a:latin typeface="Calibri"/>
                <a:cs typeface="Calibri"/>
              </a:rPr>
              <a:t>example</a:t>
            </a:r>
            <a:r>
              <a:rPr sz="1400" dirty="0">
                <a:latin typeface="Calibri"/>
                <a:cs typeface="Calibri"/>
              </a:rPr>
              <a:t> of</a:t>
            </a:r>
            <a:r>
              <a:rPr sz="1400" spc="-40" dirty="0">
                <a:latin typeface="Calibri"/>
                <a:cs typeface="Calibri"/>
              </a:rPr>
              <a:t> </a:t>
            </a:r>
            <a:r>
              <a:rPr sz="1400" dirty="0">
                <a:latin typeface="Calibri"/>
                <a:cs typeface="Calibri"/>
              </a:rPr>
              <a:t>a</a:t>
            </a:r>
            <a:r>
              <a:rPr sz="1400" spc="-5" dirty="0">
                <a:latin typeface="Calibri"/>
                <a:cs typeface="Calibri"/>
              </a:rPr>
              <a:t> </a:t>
            </a:r>
            <a:r>
              <a:rPr sz="1400" spc="-10" dirty="0">
                <a:latin typeface="Calibri"/>
                <a:cs typeface="Calibri"/>
              </a:rPr>
              <a:t>“community”</a:t>
            </a:r>
            <a:r>
              <a:rPr sz="1400" spc="-35" dirty="0">
                <a:latin typeface="Calibri"/>
                <a:cs typeface="Calibri"/>
              </a:rPr>
              <a:t> </a:t>
            </a:r>
            <a:r>
              <a:rPr sz="1400" dirty="0">
                <a:latin typeface="Calibri"/>
                <a:cs typeface="Calibri"/>
              </a:rPr>
              <a:t>of</a:t>
            </a:r>
            <a:r>
              <a:rPr sz="1400" spc="-25" dirty="0">
                <a:latin typeface="Calibri"/>
                <a:cs typeface="Calibri"/>
              </a:rPr>
              <a:t> </a:t>
            </a:r>
            <a:r>
              <a:rPr sz="1400" spc="-10" dirty="0">
                <a:latin typeface="Calibri"/>
                <a:cs typeface="Calibri"/>
              </a:rPr>
              <a:t>organizations</a:t>
            </a:r>
            <a:r>
              <a:rPr sz="1400" spc="-5" dirty="0">
                <a:latin typeface="Calibri"/>
                <a:cs typeface="Calibri"/>
              </a:rPr>
              <a:t> </a:t>
            </a:r>
            <a:r>
              <a:rPr sz="1400" dirty="0">
                <a:latin typeface="Calibri"/>
                <a:cs typeface="Calibri"/>
              </a:rPr>
              <a:t>accessing</a:t>
            </a:r>
            <a:r>
              <a:rPr sz="1400" spc="-15" dirty="0">
                <a:latin typeface="Calibri"/>
                <a:cs typeface="Calibri"/>
              </a:rPr>
              <a:t> </a:t>
            </a:r>
            <a:r>
              <a:rPr sz="1400" spc="-25" dirty="0">
                <a:latin typeface="Calibri"/>
                <a:cs typeface="Calibri"/>
              </a:rPr>
              <a:t>IT</a:t>
            </a:r>
            <a:endParaRPr sz="1400">
              <a:latin typeface="Calibri"/>
              <a:cs typeface="Calibri"/>
            </a:endParaRPr>
          </a:p>
          <a:p>
            <a:pPr marL="1270" algn="ctr">
              <a:lnSpc>
                <a:spcPct val="100000"/>
              </a:lnSpc>
            </a:pPr>
            <a:r>
              <a:rPr sz="1400" dirty="0">
                <a:latin typeface="Calibri"/>
                <a:cs typeface="Calibri"/>
              </a:rPr>
              <a:t>resources</a:t>
            </a:r>
            <a:r>
              <a:rPr sz="1400" spc="-45" dirty="0">
                <a:latin typeface="Calibri"/>
                <a:cs typeface="Calibri"/>
              </a:rPr>
              <a:t> </a:t>
            </a:r>
            <a:r>
              <a:rPr sz="1400" dirty="0">
                <a:latin typeface="Calibri"/>
                <a:cs typeface="Calibri"/>
              </a:rPr>
              <a:t>from</a:t>
            </a:r>
            <a:r>
              <a:rPr sz="1400" spc="-60" dirty="0">
                <a:latin typeface="Calibri"/>
                <a:cs typeface="Calibri"/>
              </a:rPr>
              <a:t> </a:t>
            </a:r>
            <a:r>
              <a:rPr sz="1400" dirty="0">
                <a:latin typeface="Calibri"/>
                <a:cs typeface="Calibri"/>
              </a:rPr>
              <a:t>a</a:t>
            </a:r>
            <a:r>
              <a:rPr sz="1400" spc="-45" dirty="0">
                <a:latin typeface="Calibri"/>
                <a:cs typeface="Calibri"/>
              </a:rPr>
              <a:t> </a:t>
            </a:r>
            <a:r>
              <a:rPr sz="1400" dirty="0">
                <a:latin typeface="Calibri"/>
                <a:cs typeface="Calibri"/>
              </a:rPr>
              <a:t>community</a:t>
            </a:r>
            <a:r>
              <a:rPr sz="1400" spc="-35" dirty="0">
                <a:latin typeface="Calibri"/>
                <a:cs typeface="Calibri"/>
              </a:rPr>
              <a:t> </a:t>
            </a:r>
            <a:r>
              <a:rPr sz="1400" spc="-20" dirty="0">
                <a:latin typeface="Calibri"/>
                <a:cs typeface="Calibri"/>
              </a:rPr>
              <a:t>cloud</a:t>
            </a:r>
            <a:endParaRPr sz="14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47</a:t>
            </a:fld>
            <a:endParaRPr spc="-2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48</a:t>
            </a:fld>
            <a:endParaRPr spc="-25" dirty="0"/>
          </a:p>
        </p:txBody>
      </p:sp>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Advantages</a:t>
            </a:r>
            <a:r>
              <a:rPr spc="-130" dirty="0"/>
              <a:t> </a:t>
            </a:r>
            <a:r>
              <a:rPr dirty="0"/>
              <a:t>and</a:t>
            </a:r>
            <a:r>
              <a:rPr spc="-105" dirty="0"/>
              <a:t> </a:t>
            </a:r>
            <a:r>
              <a:rPr spc="-10" dirty="0"/>
              <a:t>Disadvantages</a:t>
            </a:r>
          </a:p>
        </p:txBody>
      </p:sp>
      <p:sp>
        <p:nvSpPr>
          <p:cNvPr id="3" name="object 3"/>
          <p:cNvSpPr txBox="1"/>
          <p:nvPr/>
        </p:nvSpPr>
        <p:spPr>
          <a:xfrm>
            <a:off x="916939" y="1756565"/>
            <a:ext cx="10263505" cy="3891915"/>
          </a:xfrm>
          <a:prstGeom prst="rect">
            <a:avLst/>
          </a:prstGeom>
        </p:spPr>
        <p:txBody>
          <a:bodyPr vert="horz" wrap="square" lIns="0" tIns="48895" rIns="0" bIns="0" rtlCol="0">
            <a:spAutoFit/>
          </a:bodyPr>
          <a:lstStyle/>
          <a:p>
            <a:pPr marL="240029" indent="-227329">
              <a:lnSpc>
                <a:spcPct val="100000"/>
              </a:lnSpc>
              <a:spcBef>
                <a:spcPts val="385"/>
              </a:spcBef>
              <a:buFont typeface="Arial MT"/>
              <a:buChar char="•"/>
              <a:tabLst>
                <a:tab pos="240029" algn="l"/>
              </a:tabLst>
            </a:pPr>
            <a:r>
              <a:rPr sz="2800" b="1" spc="-10" dirty="0">
                <a:latin typeface="Calibri"/>
                <a:cs typeface="Calibri"/>
              </a:rPr>
              <a:t>Advantages</a:t>
            </a:r>
            <a:endParaRPr sz="2800">
              <a:latin typeface="Calibri"/>
              <a:cs typeface="Calibri"/>
            </a:endParaRPr>
          </a:p>
          <a:p>
            <a:pPr marL="697230" marR="5080" lvl="1" indent="-227329">
              <a:lnSpc>
                <a:spcPts val="2590"/>
              </a:lnSpc>
              <a:spcBef>
                <a:spcPts val="575"/>
              </a:spcBef>
              <a:buFont typeface="Arial MT"/>
              <a:buChar char="•"/>
              <a:tabLst>
                <a:tab pos="698500" algn="l"/>
              </a:tabLst>
            </a:pPr>
            <a:r>
              <a:rPr sz="2400" b="1" dirty="0">
                <a:latin typeface="Calibri"/>
                <a:cs typeface="Calibri"/>
              </a:rPr>
              <a:t>Sharing</a:t>
            </a:r>
            <a:r>
              <a:rPr sz="2400" b="1" spc="-55" dirty="0">
                <a:latin typeface="Calibri"/>
                <a:cs typeface="Calibri"/>
              </a:rPr>
              <a:t> </a:t>
            </a:r>
            <a:r>
              <a:rPr sz="2400" b="1" dirty="0">
                <a:latin typeface="Calibri"/>
                <a:cs typeface="Calibri"/>
              </a:rPr>
              <a:t>Between</a:t>
            </a:r>
            <a:r>
              <a:rPr sz="2400" b="1" spc="-45" dirty="0">
                <a:latin typeface="Calibri"/>
                <a:cs typeface="Calibri"/>
              </a:rPr>
              <a:t> </a:t>
            </a:r>
            <a:r>
              <a:rPr sz="2400" b="1" spc="-10" dirty="0">
                <a:latin typeface="Calibri"/>
                <a:cs typeface="Calibri"/>
              </a:rPr>
              <a:t>Organizations</a:t>
            </a:r>
            <a:r>
              <a:rPr sz="2400" spc="-10" dirty="0">
                <a:latin typeface="Calibri"/>
                <a:cs typeface="Calibri"/>
              </a:rPr>
              <a:t>:</a:t>
            </a:r>
            <a:r>
              <a:rPr sz="2400" spc="-55" dirty="0">
                <a:latin typeface="Calibri"/>
                <a:cs typeface="Calibri"/>
              </a:rPr>
              <a:t> </a:t>
            </a:r>
            <a:r>
              <a:rPr sz="2400" dirty="0">
                <a:latin typeface="Calibri"/>
                <a:cs typeface="Calibri"/>
              </a:rPr>
              <a:t>Community</a:t>
            </a:r>
            <a:r>
              <a:rPr sz="2400" spc="-80" dirty="0">
                <a:latin typeface="Calibri"/>
                <a:cs typeface="Calibri"/>
              </a:rPr>
              <a:t> </a:t>
            </a:r>
            <a:r>
              <a:rPr sz="2400" dirty="0">
                <a:latin typeface="Calibri"/>
                <a:cs typeface="Calibri"/>
              </a:rPr>
              <a:t>cloud</a:t>
            </a:r>
            <a:r>
              <a:rPr sz="2400" spc="-55" dirty="0">
                <a:latin typeface="Calibri"/>
                <a:cs typeface="Calibri"/>
              </a:rPr>
              <a:t> </a:t>
            </a:r>
            <a:r>
              <a:rPr sz="2400" spc="-10" dirty="0">
                <a:latin typeface="Calibri"/>
                <a:cs typeface="Calibri"/>
              </a:rPr>
              <a:t>provides</a:t>
            </a:r>
            <a:r>
              <a:rPr sz="2400" spc="-50" dirty="0">
                <a:latin typeface="Calibri"/>
                <a:cs typeface="Calibri"/>
              </a:rPr>
              <a:t> </a:t>
            </a:r>
            <a:r>
              <a:rPr sz="2400" dirty="0">
                <a:latin typeface="Calibri"/>
                <a:cs typeface="Calibri"/>
              </a:rPr>
              <a:t>an</a:t>
            </a:r>
            <a:r>
              <a:rPr sz="2400" spc="-50" dirty="0">
                <a:latin typeface="Calibri"/>
                <a:cs typeface="Calibri"/>
              </a:rPr>
              <a:t> </a:t>
            </a:r>
            <a:r>
              <a:rPr sz="2400" spc="-10" dirty="0">
                <a:latin typeface="Calibri"/>
                <a:cs typeface="Calibri"/>
              </a:rPr>
              <a:t>infrastructure 	</a:t>
            </a:r>
            <a:r>
              <a:rPr sz="2400" dirty="0">
                <a:latin typeface="Calibri"/>
                <a:cs typeface="Calibri"/>
              </a:rPr>
              <a:t>to</a:t>
            </a:r>
            <a:r>
              <a:rPr sz="2400" spc="-70" dirty="0">
                <a:latin typeface="Calibri"/>
                <a:cs typeface="Calibri"/>
              </a:rPr>
              <a:t> </a:t>
            </a:r>
            <a:r>
              <a:rPr sz="2400" dirty="0">
                <a:latin typeface="Calibri"/>
                <a:cs typeface="Calibri"/>
              </a:rPr>
              <a:t>share</a:t>
            </a:r>
            <a:r>
              <a:rPr sz="2400" spc="-65" dirty="0">
                <a:latin typeface="Calibri"/>
                <a:cs typeface="Calibri"/>
              </a:rPr>
              <a:t> </a:t>
            </a:r>
            <a:r>
              <a:rPr sz="2400" dirty="0">
                <a:latin typeface="Calibri"/>
                <a:cs typeface="Calibri"/>
              </a:rPr>
              <a:t>cloud</a:t>
            </a:r>
            <a:r>
              <a:rPr sz="2400" spc="-80" dirty="0">
                <a:latin typeface="Calibri"/>
                <a:cs typeface="Calibri"/>
              </a:rPr>
              <a:t> </a:t>
            </a:r>
            <a:r>
              <a:rPr sz="2400" spc="-10" dirty="0">
                <a:latin typeface="Calibri"/>
                <a:cs typeface="Calibri"/>
              </a:rPr>
              <a:t>resources</a:t>
            </a:r>
            <a:r>
              <a:rPr sz="2400" spc="-65" dirty="0">
                <a:latin typeface="Calibri"/>
                <a:cs typeface="Calibri"/>
              </a:rPr>
              <a:t> </a:t>
            </a:r>
            <a:r>
              <a:rPr sz="2400" dirty="0">
                <a:latin typeface="Calibri"/>
                <a:cs typeface="Calibri"/>
              </a:rPr>
              <a:t>and</a:t>
            </a:r>
            <a:r>
              <a:rPr sz="2400" spc="-70" dirty="0">
                <a:latin typeface="Calibri"/>
                <a:cs typeface="Calibri"/>
              </a:rPr>
              <a:t> </a:t>
            </a:r>
            <a:r>
              <a:rPr sz="2400" dirty="0">
                <a:latin typeface="Calibri"/>
                <a:cs typeface="Calibri"/>
              </a:rPr>
              <a:t>capabilities</a:t>
            </a:r>
            <a:r>
              <a:rPr sz="2400" spc="-75" dirty="0">
                <a:latin typeface="Calibri"/>
                <a:cs typeface="Calibri"/>
              </a:rPr>
              <a:t> </a:t>
            </a:r>
            <a:r>
              <a:rPr sz="2400" dirty="0">
                <a:latin typeface="Calibri"/>
                <a:cs typeface="Calibri"/>
              </a:rPr>
              <a:t>among</a:t>
            </a:r>
            <a:r>
              <a:rPr sz="2400" spc="-80" dirty="0">
                <a:latin typeface="Calibri"/>
                <a:cs typeface="Calibri"/>
              </a:rPr>
              <a:t> </a:t>
            </a:r>
            <a:r>
              <a:rPr sz="2400" dirty="0">
                <a:latin typeface="Calibri"/>
                <a:cs typeface="Calibri"/>
              </a:rPr>
              <a:t>several</a:t>
            </a:r>
            <a:r>
              <a:rPr sz="2400" spc="-60" dirty="0">
                <a:latin typeface="Calibri"/>
                <a:cs typeface="Calibri"/>
              </a:rPr>
              <a:t> </a:t>
            </a:r>
            <a:r>
              <a:rPr sz="2400" spc="-10" dirty="0">
                <a:latin typeface="Calibri"/>
                <a:cs typeface="Calibri"/>
              </a:rPr>
              <a:t>organizations.</a:t>
            </a:r>
            <a:endParaRPr sz="2400">
              <a:latin typeface="Calibri"/>
              <a:cs typeface="Calibri"/>
            </a:endParaRPr>
          </a:p>
          <a:p>
            <a:pPr marL="697230" lvl="1" indent="-227329">
              <a:lnSpc>
                <a:spcPts val="2735"/>
              </a:lnSpc>
              <a:spcBef>
                <a:spcPts val="180"/>
              </a:spcBef>
              <a:buFont typeface="Arial MT"/>
              <a:buChar char="•"/>
              <a:tabLst>
                <a:tab pos="697230" algn="l"/>
              </a:tabLst>
            </a:pPr>
            <a:r>
              <a:rPr sz="2400" b="1" dirty="0">
                <a:latin typeface="Calibri"/>
                <a:cs typeface="Calibri"/>
              </a:rPr>
              <a:t>Security:</a:t>
            </a:r>
            <a:r>
              <a:rPr sz="2400" b="1" spc="-35" dirty="0">
                <a:latin typeface="Calibri"/>
                <a:cs typeface="Calibri"/>
              </a:rPr>
              <a:t> </a:t>
            </a:r>
            <a:r>
              <a:rPr sz="2400" dirty="0">
                <a:latin typeface="Calibri"/>
                <a:cs typeface="Calibri"/>
              </a:rPr>
              <a:t>Community</a:t>
            </a:r>
            <a:r>
              <a:rPr sz="2400" spc="-60" dirty="0">
                <a:latin typeface="Calibri"/>
                <a:cs typeface="Calibri"/>
              </a:rPr>
              <a:t> </a:t>
            </a:r>
            <a:r>
              <a:rPr sz="2400" dirty="0">
                <a:latin typeface="Calibri"/>
                <a:cs typeface="Calibri"/>
              </a:rPr>
              <a:t>cloud</a:t>
            </a:r>
            <a:r>
              <a:rPr sz="2400" spc="-35" dirty="0">
                <a:latin typeface="Calibri"/>
                <a:cs typeface="Calibri"/>
              </a:rPr>
              <a:t> </a:t>
            </a:r>
            <a:r>
              <a:rPr sz="2400" dirty="0">
                <a:latin typeface="Calibri"/>
                <a:cs typeface="Calibri"/>
              </a:rPr>
              <a:t>is</a:t>
            </a:r>
            <a:r>
              <a:rPr sz="2400" spc="-25" dirty="0">
                <a:latin typeface="Calibri"/>
                <a:cs typeface="Calibri"/>
              </a:rPr>
              <a:t> </a:t>
            </a:r>
            <a:r>
              <a:rPr sz="2400" spc="-10" dirty="0">
                <a:latin typeface="Calibri"/>
                <a:cs typeface="Calibri"/>
              </a:rPr>
              <a:t>comparatively</a:t>
            </a:r>
            <a:r>
              <a:rPr sz="2400" spc="-45" dirty="0">
                <a:latin typeface="Calibri"/>
                <a:cs typeface="Calibri"/>
              </a:rPr>
              <a:t> </a:t>
            </a:r>
            <a:r>
              <a:rPr sz="2400" dirty="0">
                <a:latin typeface="Calibri"/>
                <a:cs typeface="Calibri"/>
              </a:rPr>
              <a:t>more</a:t>
            </a:r>
            <a:r>
              <a:rPr sz="2400" spc="-25" dirty="0">
                <a:latin typeface="Calibri"/>
                <a:cs typeface="Calibri"/>
              </a:rPr>
              <a:t> </a:t>
            </a:r>
            <a:r>
              <a:rPr sz="2400" dirty="0">
                <a:latin typeface="Calibri"/>
                <a:cs typeface="Calibri"/>
              </a:rPr>
              <a:t>secure</a:t>
            </a:r>
            <a:r>
              <a:rPr sz="2400" spc="-40" dirty="0">
                <a:latin typeface="Calibri"/>
                <a:cs typeface="Calibri"/>
              </a:rPr>
              <a:t> </a:t>
            </a:r>
            <a:r>
              <a:rPr sz="2400" dirty="0">
                <a:latin typeface="Calibri"/>
                <a:cs typeface="Calibri"/>
              </a:rPr>
              <a:t>than</a:t>
            </a:r>
            <a:r>
              <a:rPr sz="2400" spc="-35" dirty="0">
                <a:latin typeface="Calibri"/>
                <a:cs typeface="Calibri"/>
              </a:rPr>
              <a:t> </a:t>
            </a:r>
            <a:r>
              <a:rPr sz="2400" dirty="0">
                <a:latin typeface="Calibri"/>
                <a:cs typeface="Calibri"/>
              </a:rPr>
              <a:t>the</a:t>
            </a:r>
            <a:r>
              <a:rPr sz="2400" spc="-25" dirty="0">
                <a:latin typeface="Calibri"/>
                <a:cs typeface="Calibri"/>
              </a:rPr>
              <a:t> </a:t>
            </a:r>
            <a:r>
              <a:rPr sz="2400" spc="-10" dirty="0">
                <a:latin typeface="Calibri"/>
                <a:cs typeface="Calibri"/>
              </a:rPr>
              <a:t>public</a:t>
            </a:r>
            <a:endParaRPr sz="2400">
              <a:latin typeface="Calibri"/>
              <a:cs typeface="Calibri"/>
            </a:endParaRPr>
          </a:p>
          <a:p>
            <a:pPr marL="698500">
              <a:lnSpc>
                <a:spcPts val="2735"/>
              </a:lnSpc>
            </a:pPr>
            <a:r>
              <a:rPr sz="2400" spc="-10" dirty="0">
                <a:latin typeface="Calibri"/>
                <a:cs typeface="Calibri"/>
              </a:rPr>
              <a:t>cloud.</a:t>
            </a:r>
            <a:endParaRPr sz="2400">
              <a:latin typeface="Calibri"/>
              <a:cs typeface="Calibri"/>
            </a:endParaRPr>
          </a:p>
          <a:p>
            <a:pPr marL="240029" indent="-227329">
              <a:lnSpc>
                <a:spcPct val="100000"/>
              </a:lnSpc>
              <a:spcBef>
                <a:spcPts val="630"/>
              </a:spcBef>
              <a:buFont typeface="Arial MT"/>
              <a:buChar char="•"/>
              <a:tabLst>
                <a:tab pos="240029" algn="l"/>
              </a:tabLst>
            </a:pPr>
            <a:r>
              <a:rPr sz="2800" b="1" spc="-10" dirty="0">
                <a:latin typeface="Calibri"/>
                <a:cs typeface="Calibri"/>
              </a:rPr>
              <a:t>Disadvantages</a:t>
            </a:r>
            <a:endParaRPr sz="2800">
              <a:latin typeface="Calibri"/>
              <a:cs typeface="Calibri"/>
            </a:endParaRPr>
          </a:p>
          <a:p>
            <a:pPr marL="697230" lvl="1" indent="-227329">
              <a:lnSpc>
                <a:spcPts val="2735"/>
              </a:lnSpc>
              <a:spcBef>
                <a:spcPts val="245"/>
              </a:spcBef>
              <a:buFont typeface="Arial MT"/>
              <a:buChar char="•"/>
              <a:tabLst>
                <a:tab pos="697230" algn="l"/>
              </a:tabLst>
            </a:pPr>
            <a:r>
              <a:rPr sz="2400" dirty="0">
                <a:latin typeface="Calibri"/>
                <a:cs typeface="Calibri"/>
              </a:rPr>
              <a:t>Since</a:t>
            </a:r>
            <a:r>
              <a:rPr sz="2400" spc="-55" dirty="0">
                <a:latin typeface="Calibri"/>
                <a:cs typeface="Calibri"/>
              </a:rPr>
              <a:t> </a:t>
            </a:r>
            <a:r>
              <a:rPr sz="2400" dirty="0">
                <a:latin typeface="Calibri"/>
                <a:cs typeface="Calibri"/>
              </a:rPr>
              <a:t>all</a:t>
            </a:r>
            <a:r>
              <a:rPr sz="2400" spc="-55" dirty="0">
                <a:latin typeface="Calibri"/>
                <a:cs typeface="Calibri"/>
              </a:rPr>
              <a:t> </a:t>
            </a:r>
            <a:r>
              <a:rPr sz="2400" dirty="0">
                <a:latin typeface="Calibri"/>
                <a:cs typeface="Calibri"/>
              </a:rPr>
              <a:t>data</a:t>
            </a:r>
            <a:r>
              <a:rPr sz="2400" spc="-55" dirty="0">
                <a:latin typeface="Calibri"/>
                <a:cs typeface="Calibri"/>
              </a:rPr>
              <a:t> </a:t>
            </a:r>
            <a:r>
              <a:rPr sz="2400" dirty="0">
                <a:latin typeface="Calibri"/>
                <a:cs typeface="Calibri"/>
              </a:rPr>
              <a:t>is</a:t>
            </a:r>
            <a:r>
              <a:rPr sz="2400" spc="-40" dirty="0">
                <a:latin typeface="Calibri"/>
                <a:cs typeface="Calibri"/>
              </a:rPr>
              <a:t> </a:t>
            </a:r>
            <a:r>
              <a:rPr sz="2400" dirty="0">
                <a:latin typeface="Calibri"/>
                <a:cs typeface="Calibri"/>
              </a:rPr>
              <a:t>housed</a:t>
            </a:r>
            <a:r>
              <a:rPr sz="2400" spc="-45" dirty="0">
                <a:latin typeface="Calibri"/>
                <a:cs typeface="Calibri"/>
              </a:rPr>
              <a:t> </a:t>
            </a:r>
            <a:r>
              <a:rPr sz="2400" dirty="0">
                <a:latin typeface="Calibri"/>
                <a:cs typeface="Calibri"/>
              </a:rPr>
              <a:t>at</a:t>
            </a:r>
            <a:r>
              <a:rPr sz="2400" spc="-60" dirty="0">
                <a:latin typeface="Calibri"/>
                <a:cs typeface="Calibri"/>
              </a:rPr>
              <a:t> </a:t>
            </a:r>
            <a:r>
              <a:rPr sz="2400" dirty="0">
                <a:latin typeface="Calibri"/>
                <a:cs typeface="Calibri"/>
              </a:rPr>
              <a:t>one</a:t>
            </a:r>
            <a:r>
              <a:rPr sz="2400" spc="-40" dirty="0">
                <a:latin typeface="Calibri"/>
                <a:cs typeface="Calibri"/>
              </a:rPr>
              <a:t> </a:t>
            </a:r>
            <a:r>
              <a:rPr sz="2400" dirty="0">
                <a:latin typeface="Calibri"/>
                <a:cs typeface="Calibri"/>
              </a:rPr>
              <a:t>location,</a:t>
            </a:r>
            <a:r>
              <a:rPr sz="2400" spc="-45" dirty="0">
                <a:latin typeface="Calibri"/>
                <a:cs typeface="Calibri"/>
              </a:rPr>
              <a:t> </a:t>
            </a:r>
            <a:r>
              <a:rPr sz="2400" dirty="0">
                <a:latin typeface="Calibri"/>
                <a:cs typeface="Calibri"/>
              </a:rPr>
              <a:t>one</a:t>
            </a:r>
            <a:r>
              <a:rPr sz="2400" spc="-40" dirty="0">
                <a:latin typeface="Calibri"/>
                <a:cs typeface="Calibri"/>
              </a:rPr>
              <a:t> </a:t>
            </a:r>
            <a:r>
              <a:rPr sz="2400" dirty="0">
                <a:latin typeface="Calibri"/>
                <a:cs typeface="Calibri"/>
              </a:rPr>
              <a:t>must</a:t>
            </a:r>
            <a:r>
              <a:rPr sz="2400" spc="-60" dirty="0">
                <a:latin typeface="Calibri"/>
                <a:cs typeface="Calibri"/>
              </a:rPr>
              <a:t> </a:t>
            </a:r>
            <a:r>
              <a:rPr sz="2400" dirty="0">
                <a:latin typeface="Calibri"/>
                <a:cs typeface="Calibri"/>
              </a:rPr>
              <a:t>be</a:t>
            </a:r>
            <a:r>
              <a:rPr sz="2400" spc="-45" dirty="0">
                <a:latin typeface="Calibri"/>
                <a:cs typeface="Calibri"/>
              </a:rPr>
              <a:t> </a:t>
            </a:r>
            <a:r>
              <a:rPr sz="2400" dirty="0">
                <a:latin typeface="Calibri"/>
                <a:cs typeface="Calibri"/>
              </a:rPr>
              <a:t>careful</a:t>
            </a:r>
            <a:r>
              <a:rPr sz="2400" spc="-40" dirty="0">
                <a:latin typeface="Calibri"/>
                <a:cs typeface="Calibri"/>
              </a:rPr>
              <a:t> </a:t>
            </a:r>
            <a:r>
              <a:rPr sz="2400" dirty="0">
                <a:latin typeface="Calibri"/>
                <a:cs typeface="Calibri"/>
              </a:rPr>
              <a:t>in</a:t>
            </a:r>
            <a:r>
              <a:rPr sz="2400" spc="-50" dirty="0">
                <a:latin typeface="Calibri"/>
                <a:cs typeface="Calibri"/>
              </a:rPr>
              <a:t> </a:t>
            </a:r>
            <a:r>
              <a:rPr sz="2400" dirty="0">
                <a:latin typeface="Calibri"/>
                <a:cs typeface="Calibri"/>
              </a:rPr>
              <a:t>storing</a:t>
            </a:r>
            <a:r>
              <a:rPr sz="2400" spc="-65" dirty="0">
                <a:latin typeface="Calibri"/>
                <a:cs typeface="Calibri"/>
              </a:rPr>
              <a:t> </a:t>
            </a:r>
            <a:r>
              <a:rPr sz="2400" dirty="0">
                <a:latin typeface="Calibri"/>
                <a:cs typeface="Calibri"/>
              </a:rPr>
              <a:t>data</a:t>
            </a:r>
            <a:r>
              <a:rPr sz="2400" spc="-55" dirty="0">
                <a:latin typeface="Calibri"/>
                <a:cs typeface="Calibri"/>
              </a:rPr>
              <a:t> </a:t>
            </a:r>
            <a:r>
              <a:rPr sz="2400" spc="-25" dirty="0">
                <a:latin typeface="Calibri"/>
                <a:cs typeface="Calibri"/>
              </a:rPr>
              <a:t>in</a:t>
            </a:r>
            <a:endParaRPr sz="2400">
              <a:latin typeface="Calibri"/>
              <a:cs typeface="Calibri"/>
            </a:endParaRPr>
          </a:p>
          <a:p>
            <a:pPr marL="698500">
              <a:lnSpc>
                <a:spcPts val="2735"/>
              </a:lnSpc>
            </a:pPr>
            <a:r>
              <a:rPr sz="2400" dirty="0">
                <a:latin typeface="Calibri"/>
                <a:cs typeface="Calibri"/>
              </a:rPr>
              <a:t>community</a:t>
            </a:r>
            <a:r>
              <a:rPr sz="2400" spc="-65" dirty="0">
                <a:latin typeface="Calibri"/>
                <a:cs typeface="Calibri"/>
              </a:rPr>
              <a:t> </a:t>
            </a:r>
            <a:r>
              <a:rPr sz="2400" dirty="0">
                <a:latin typeface="Calibri"/>
                <a:cs typeface="Calibri"/>
              </a:rPr>
              <a:t>cloud</a:t>
            </a:r>
            <a:r>
              <a:rPr sz="2400" spc="-45" dirty="0">
                <a:latin typeface="Calibri"/>
                <a:cs typeface="Calibri"/>
              </a:rPr>
              <a:t> </a:t>
            </a:r>
            <a:r>
              <a:rPr sz="2400" dirty="0">
                <a:latin typeface="Calibri"/>
                <a:cs typeface="Calibri"/>
              </a:rPr>
              <a:t>because</a:t>
            </a:r>
            <a:r>
              <a:rPr sz="2400" spc="-40" dirty="0">
                <a:latin typeface="Calibri"/>
                <a:cs typeface="Calibri"/>
              </a:rPr>
              <a:t> </a:t>
            </a:r>
            <a:r>
              <a:rPr sz="2400" dirty="0">
                <a:latin typeface="Calibri"/>
                <a:cs typeface="Calibri"/>
              </a:rPr>
              <a:t>it</a:t>
            </a:r>
            <a:r>
              <a:rPr sz="2400" spc="-50" dirty="0">
                <a:latin typeface="Calibri"/>
                <a:cs typeface="Calibri"/>
              </a:rPr>
              <a:t> </a:t>
            </a:r>
            <a:r>
              <a:rPr sz="2400" dirty="0">
                <a:latin typeface="Calibri"/>
                <a:cs typeface="Calibri"/>
              </a:rPr>
              <a:t>might</a:t>
            </a:r>
            <a:r>
              <a:rPr sz="2400" spc="-55" dirty="0">
                <a:latin typeface="Calibri"/>
                <a:cs typeface="Calibri"/>
              </a:rPr>
              <a:t> </a:t>
            </a:r>
            <a:r>
              <a:rPr sz="2400" dirty="0">
                <a:latin typeface="Calibri"/>
                <a:cs typeface="Calibri"/>
              </a:rPr>
              <a:t>be</a:t>
            </a:r>
            <a:r>
              <a:rPr sz="2400" spc="-40" dirty="0">
                <a:latin typeface="Calibri"/>
                <a:cs typeface="Calibri"/>
              </a:rPr>
              <a:t> </a:t>
            </a:r>
            <a:r>
              <a:rPr sz="2400" dirty="0">
                <a:latin typeface="Calibri"/>
                <a:cs typeface="Calibri"/>
              </a:rPr>
              <a:t>accessible</a:t>
            </a:r>
            <a:r>
              <a:rPr sz="2400" spc="-70" dirty="0">
                <a:latin typeface="Calibri"/>
                <a:cs typeface="Calibri"/>
              </a:rPr>
              <a:t> </a:t>
            </a:r>
            <a:r>
              <a:rPr sz="2400" dirty="0">
                <a:latin typeface="Calibri"/>
                <a:cs typeface="Calibri"/>
              </a:rPr>
              <a:t>by</a:t>
            </a:r>
            <a:r>
              <a:rPr sz="2400" spc="-35" dirty="0">
                <a:latin typeface="Calibri"/>
                <a:cs typeface="Calibri"/>
              </a:rPr>
              <a:t> </a:t>
            </a:r>
            <a:r>
              <a:rPr sz="2400" spc="-10" dirty="0">
                <a:latin typeface="Calibri"/>
                <a:cs typeface="Calibri"/>
              </a:rPr>
              <a:t>others.</a:t>
            </a:r>
            <a:endParaRPr sz="2400">
              <a:latin typeface="Calibri"/>
              <a:cs typeface="Calibri"/>
            </a:endParaRPr>
          </a:p>
          <a:p>
            <a:pPr marL="697230" marR="315595" lvl="1" indent="-227329">
              <a:lnSpc>
                <a:spcPts val="2590"/>
              </a:lnSpc>
              <a:spcBef>
                <a:spcPts val="535"/>
              </a:spcBef>
              <a:buFont typeface="Arial MT"/>
              <a:buChar char="•"/>
              <a:tabLst>
                <a:tab pos="698500" algn="l"/>
              </a:tabLst>
            </a:pPr>
            <a:r>
              <a:rPr sz="2400" dirty="0">
                <a:latin typeface="Calibri"/>
                <a:cs typeface="Calibri"/>
              </a:rPr>
              <a:t>It</a:t>
            </a:r>
            <a:r>
              <a:rPr sz="2400" spc="-60" dirty="0">
                <a:latin typeface="Calibri"/>
                <a:cs typeface="Calibri"/>
              </a:rPr>
              <a:t> </a:t>
            </a:r>
            <a:r>
              <a:rPr sz="2400" dirty="0">
                <a:latin typeface="Calibri"/>
                <a:cs typeface="Calibri"/>
              </a:rPr>
              <a:t>is</a:t>
            </a:r>
            <a:r>
              <a:rPr sz="2400" spc="-45" dirty="0">
                <a:latin typeface="Calibri"/>
                <a:cs typeface="Calibri"/>
              </a:rPr>
              <a:t> </a:t>
            </a:r>
            <a:r>
              <a:rPr sz="2400" dirty="0">
                <a:latin typeface="Calibri"/>
                <a:cs typeface="Calibri"/>
              </a:rPr>
              <a:t>also</a:t>
            </a:r>
            <a:r>
              <a:rPr sz="2400" spc="-50" dirty="0">
                <a:latin typeface="Calibri"/>
                <a:cs typeface="Calibri"/>
              </a:rPr>
              <a:t> </a:t>
            </a:r>
            <a:r>
              <a:rPr sz="2400" dirty="0">
                <a:latin typeface="Calibri"/>
                <a:cs typeface="Calibri"/>
              </a:rPr>
              <a:t>challenging</a:t>
            </a:r>
            <a:r>
              <a:rPr sz="2400" spc="-60" dirty="0">
                <a:latin typeface="Calibri"/>
                <a:cs typeface="Calibri"/>
              </a:rPr>
              <a:t> </a:t>
            </a:r>
            <a:r>
              <a:rPr sz="2400" dirty="0">
                <a:latin typeface="Calibri"/>
                <a:cs typeface="Calibri"/>
              </a:rPr>
              <a:t>to</a:t>
            </a:r>
            <a:r>
              <a:rPr sz="2400" spc="-60" dirty="0">
                <a:latin typeface="Calibri"/>
                <a:cs typeface="Calibri"/>
              </a:rPr>
              <a:t> </a:t>
            </a:r>
            <a:r>
              <a:rPr sz="2400" dirty="0">
                <a:latin typeface="Calibri"/>
                <a:cs typeface="Calibri"/>
              </a:rPr>
              <a:t>allocate</a:t>
            </a:r>
            <a:r>
              <a:rPr sz="2400" spc="-50" dirty="0">
                <a:latin typeface="Calibri"/>
                <a:cs typeface="Calibri"/>
              </a:rPr>
              <a:t> </a:t>
            </a:r>
            <a:r>
              <a:rPr sz="2400" spc="-10" dirty="0">
                <a:latin typeface="Calibri"/>
                <a:cs typeface="Calibri"/>
              </a:rPr>
              <a:t>responsibilities</a:t>
            </a:r>
            <a:r>
              <a:rPr sz="2400" spc="-45" dirty="0">
                <a:latin typeface="Calibri"/>
                <a:cs typeface="Calibri"/>
              </a:rPr>
              <a:t> </a:t>
            </a:r>
            <a:r>
              <a:rPr sz="2400" dirty="0">
                <a:latin typeface="Calibri"/>
                <a:cs typeface="Calibri"/>
              </a:rPr>
              <a:t>of</a:t>
            </a:r>
            <a:r>
              <a:rPr sz="2400" spc="-45" dirty="0">
                <a:latin typeface="Calibri"/>
                <a:cs typeface="Calibri"/>
              </a:rPr>
              <a:t> </a:t>
            </a:r>
            <a:r>
              <a:rPr sz="2400" spc="-10" dirty="0">
                <a:latin typeface="Calibri"/>
                <a:cs typeface="Calibri"/>
              </a:rPr>
              <a:t>governance,</a:t>
            </a:r>
            <a:r>
              <a:rPr sz="2400" spc="-35" dirty="0">
                <a:latin typeface="Calibri"/>
                <a:cs typeface="Calibri"/>
              </a:rPr>
              <a:t> </a:t>
            </a:r>
            <a:r>
              <a:rPr sz="2400" dirty="0">
                <a:latin typeface="Calibri"/>
                <a:cs typeface="Calibri"/>
              </a:rPr>
              <a:t>security</a:t>
            </a:r>
            <a:r>
              <a:rPr sz="2400" spc="-65" dirty="0">
                <a:latin typeface="Calibri"/>
                <a:cs typeface="Calibri"/>
              </a:rPr>
              <a:t> </a:t>
            </a:r>
            <a:r>
              <a:rPr sz="2400" spc="-25" dirty="0">
                <a:latin typeface="Calibri"/>
                <a:cs typeface="Calibri"/>
              </a:rPr>
              <a:t>and 	</a:t>
            </a:r>
            <a:r>
              <a:rPr sz="2400" spc="-10" dirty="0">
                <a:latin typeface="Calibri"/>
                <a:cs typeface="Calibri"/>
              </a:rPr>
              <a:t>cost.</a:t>
            </a:r>
            <a:endParaRPr sz="24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403987"/>
            <a:ext cx="2993390" cy="696595"/>
          </a:xfrm>
          <a:prstGeom prst="rect">
            <a:avLst/>
          </a:prstGeom>
        </p:spPr>
        <p:txBody>
          <a:bodyPr vert="horz" wrap="square" lIns="0" tIns="13335" rIns="0" bIns="0" rtlCol="0">
            <a:spAutoFit/>
          </a:bodyPr>
          <a:lstStyle/>
          <a:p>
            <a:pPr marL="12700">
              <a:lnSpc>
                <a:spcPct val="100000"/>
              </a:lnSpc>
              <a:spcBef>
                <a:spcPts val="105"/>
              </a:spcBef>
            </a:pPr>
            <a:r>
              <a:rPr spc="-10" dirty="0"/>
              <a:t>Private</a:t>
            </a:r>
            <a:r>
              <a:rPr spc="-200" dirty="0"/>
              <a:t> </a:t>
            </a:r>
            <a:r>
              <a:rPr spc="-10" dirty="0"/>
              <a:t>Cloud</a:t>
            </a:r>
          </a:p>
        </p:txBody>
      </p:sp>
      <p:sp>
        <p:nvSpPr>
          <p:cNvPr id="3" name="object 3"/>
          <p:cNvSpPr txBox="1"/>
          <p:nvPr/>
        </p:nvSpPr>
        <p:spPr>
          <a:xfrm>
            <a:off x="916939" y="1236980"/>
            <a:ext cx="5775960" cy="4591685"/>
          </a:xfrm>
          <a:prstGeom prst="rect">
            <a:avLst/>
          </a:prstGeom>
        </p:spPr>
        <p:txBody>
          <a:bodyPr vert="horz" wrap="square" lIns="0" tIns="61594" rIns="0" bIns="0" rtlCol="0">
            <a:spAutoFit/>
          </a:bodyPr>
          <a:lstStyle/>
          <a:p>
            <a:pPr marL="240029" marR="5080" indent="-227329">
              <a:lnSpc>
                <a:spcPct val="90000"/>
              </a:lnSpc>
              <a:spcBef>
                <a:spcPts val="484"/>
              </a:spcBef>
              <a:buFont typeface="Arial MT"/>
              <a:buChar char="•"/>
              <a:tabLst>
                <a:tab pos="241300" algn="l"/>
              </a:tabLst>
            </a:pPr>
            <a:r>
              <a:rPr sz="3200" dirty="0">
                <a:latin typeface="Calibri"/>
                <a:cs typeface="Calibri"/>
              </a:rPr>
              <a:t>The</a:t>
            </a:r>
            <a:r>
              <a:rPr sz="3200" spc="-45" dirty="0">
                <a:latin typeface="Calibri"/>
                <a:cs typeface="Calibri"/>
              </a:rPr>
              <a:t> </a:t>
            </a:r>
            <a:r>
              <a:rPr sz="3200" dirty="0">
                <a:latin typeface="Calibri"/>
                <a:cs typeface="Calibri"/>
              </a:rPr>
              <a:t>cloud</a:t>
            </a:r>
            <a:r>
              <a:rPr sz="3200" spc="-45" dirty="0">
                <a:latin typeface="Calibri"/>
                <a:cs typeface="Calibri"/>
              </a:rPr>
              <a:t> </a:t>
            </a:r>
            <a:r>
              <a:rPr sz="3200" spc="-10" dirty="0">
                <a:latin typeface="Calibri"/>
                <a:cs typeface="Calibri"/>
              </a:rPr>
              <a:t>infrastructure</a:t>
            </a:r>
            <a:r>
              <a:rPr sz="3200" spc="-35" dirty="0">
                <a:latin typeface="Calibri"/>
                <a:cs typeface="Calibri"/>
              </a:rPr>
              <a:t> </a:t>
            </a:r>
            <a:r>
              <a:rPr sz="3200" spc="-25" dirty="0">
                <a:latin typeface="Calibri"/>
                <a:cs typeface="Calibri"/>
              </a:rPr>
              <a:t>is 	</a:t>
            </a:r>
            <a:r>
              <a:rPr sz="3200" dirty="0">
                <a:latin typeface="Calibri"/>
                <a:cs typeface="Calibri"/>
              </a:rPr>
              <a:t>provisioned</a:t>
            </a:r>
            <a:r>
              <a:rPr sz="3200" spc="-65" dirty="0">
                <a:latin typeface="Calibri"/>
                <a:cs typeface="Calibri"/>
              </a:rPr>
              <a:t> </a:t>
            </a:r>
            <a:r>
              <a:rPr sz="3200" dirty="0">
                <a:latin typeface="Calibri"/>
                <a:cs typeface="Calibri"/>
              </a:rPr>
              <a:t>for</a:t>
            </a:r>
            <a:r>
              <a:rPr sz="3200" spc="-70" dirty="0">
                <a:latin typeface="Calibri"/>
                <a:cs typeface="Calibri"/>
              </a:rPr>
              <a:t> </a:t>
            </a:r>
            <a:r>
              <a:rPr sz="3200" dirty="0">
                <a:latin typeface="Calibri"/>
                <a:cs typeface="Calibri"/>
              </a:rPr>
              <a:t>exclusive</a:t>
            </a:r>
            <a:r>
              <a:rPr sz="3200" spc="-70" dirty="0">
                <a:latin typeface="Calibri"/>
                <a:cs typeface="Calibri"/>
              </a:rPr>
              <a:t> </a:t>
            </a:r>
            <a:r>
              <a:rPr sz="3200" dirty="0">
                <a:latin typeface="Calibri"/>
                <a:cs typeface="Calibri"/>
              </a:rPr>
              <a:t>use</a:t>
            </a:r>
            <a:r>
              <a:rPr sz="3200" spc="-70" dirty="0">
                <a:latin typeface="Calibri"/>
                <a:cs typeface="Calibri"/>
              </a:rPr>
              <a:t> </a:t>
            </a:r>
            <a:r>
              <a:rPr sz="3200" dirty="0">
                <a:latin typeface="Calibri"/>
                <a:cs typeface="Calibri"/>
              </a:rPr>
              <a:t>by</a:t>
            </a:r>
            <a:r>
              <a:rPr sz="3200" spc="-70" dirty="0">
                <a:latin typeface="Calibri"/>
                <a:cs typeface="Calibri"/>
              </a:rPr>
              <a:t> </a:t>
            </a:r>
            <a:r>
              <a:rPr sz="3200" spc="-50" dirty="0">
                <a:latin typeface="Calibri"/>
                <a:cs typeface="Calibri"/>
              </a:rPr>
              <a:t>a 	</a:t>
            </a:r>
            <a:r>
              <a:rPr sz="3200" dirty="0">
                <a:latin typeface="Calibri"/>
                <a:cs typeface="Calibri"/>
              </a:rPr>
              <a:t>single</a:t>
            </a:r>
            <a:r>
              <a:rPr sz="3200" spc="-80" dirty="0">
                <a:latin typeface="Calibri"/>
                <a:cs typeface="Calibri"/>
              </a:rPr>
              <a:t> </a:t>
            </a:r>
            <a:r>
              <a:rPr sz="3200" spc="-20" dirty="0">
                <a:latin typeface="Calibri"/>
                <a:cs typeface="Calibri"/>
              </a:rPr>
              <a:t>organization</a:t>
            </a:r>
            <a:r>
              <a:rPr sz="3200" spc="-55" dirty="0">
                <a:latin typeface="Calibri"/>
                <a:cs typeface="Calibri"/>
              </a:rPr>
              <a:t> </a:t>
            </a:r>
            <a:r>
              <a:rPr sz="3200" spc="-10" dirty="0">
                <a:latin typeface="Calibri"/>
                <a:cs typeface="Calibri"/>
              </a:rPr>
              <a:t>comprising 	</a:t>
            </a:r>
            <a:r>
              <a:rPr sz="3200" dirty="0">
                <a:latin typeface="Calibri"/>
                <a:cs typeface="Calibri"/>
              </a:rPr>
              <a:t>multiple</a:t>
            </a:r>
            <a:r>
              <a:rPr sz="3200" spc="-65" dirty="0">
                <a:latin typeface="Calibri"/>
                <a:cs typeface="Calibri"/>
              </a:rPr>
              <a:t> </a:t>
            </a:r>
            <a:r>
              <a:rPr sz="3200" dirty="0">
                <a:latin typeface="Calibri"/>
                <a:cs typeface="Calibri"/>
              </a:rPr>
              <a:t>consumers</a:t>
            </a:r>
            <a:r>
              <a:rPr sz="3200" spc="-90" dirty="0">
                <a:latin typeface="Calibri"/>
                <a:cs typeface="Calibri"/>
              </a:rPr>
              <a:t> </a:t>
            </a:r>
            <a:r>
              <a:rPr sz="3200" spc="-10" dirty="0">
                <a:latin typeface="Calibri"/>
                <a:cs typeface="Calibri"/>
              </a:rPr>
              <a:t>(e.g., 	</a:t>
            </a:r>
            <a:r>
              <a:rPr sz="3200" dirty="0">
                <a:latin typeface="Calibri"/>
                <a:cs typeface="Calibri"/>
              </a:rPr>
              <a:t>business</a:t>
            </a:r>
            <a:r>
              <a:rPr sz="3200" spc="-15" dirty="0">
                <a:latin typeface="Calibri"/>
                <a:cs typeface="Calibri"/>
              </a:rPr>
              <a:t> </a:t>
            </a:r>
            <a:r>
              <a:rPr sz="3200" spc="-10" dirty="0">
                <a:latin typeface="Calibri"/>
                <a:cs typeface="Calibri"/>
              </a:rPr>
              <a:t>units).</a:t>
            </a:r>
            <a:endParaRPr sz="3200">
              <a:latin typeface="Calibri"/>
              <a:cs typeface="Calibri"/>
            </a:endParaRPr>
          </a:p>
          <a:p>
            <a:pPr marL="240029" marR="76835" indent="-227329">
              <a:lnSpc>
                <a:spcPct val="90000"/>
              </a:lnSpc>
              <a:spcBef>
                <a:spcPts val="1000"/>
              </a:spcBef>
              <a:buFont typeface="Arial MT"/>
              <a:buChar char="•"/>
              <a:tabLst>
                <a:tab pos="241300" algn="l"/>
              </a:tabLst>
            </a:pPr>
            <a:r>
              <a:rPr sz="3200" dirty="0">
                <a:latin typeface="Calibri"/>
                <a:cs typeface="Calibri"/>
              </a:rPr>
              <a:t>It</a:t>
            </a:r>
            <a:r>
              <a:rPr sz="3200" spc="-35" dirty="0">
                <a:latin typeface="Calibri"/>
                <a:cs typeface="Calibri"/>
              </a:rPr>
              <a:t> </a:t>
            </a:r>
            <a:r>
              <a:rPr sz="3200" dirty="0">
                <a:latin typeface="Calibri"/>
                <a:cs typeface="Calibri"/>
              </a:rPr>
              <a:t>may</a:t>
            </a:r>
            <a:r>
              <a:rPr sz="3200" spc="-30" dirty="0">
                <a:latin typeface="Calibri"/>
                <a:cs typeface="Calibri"/>
              </a:rPr>
              <a:t> </a:t>
            </a:r>
            <a:r>
              <a:rPr sz="3200" dirty="0">
                <a:latin typeface="Calibri"/>
                <a:cs typeface="Calibri"/>
              </a:rPr>
              <a:t>be</a:t>
            </a:r>
            <a:r>
              <a:rPr sz="3200" spc="-45" dirty="0">
                <a:latin typeface="Calibri"/>
                <a:cs typeface="Calibri"/>
              </a:rPr>
              <a:t> </a:t>
            </a:r>
            <a:r>
              <a:rPr sz="3200" dirty="0">
                <a:latin typeface="Calibri"/>
                <a:cs typeface="Calibri"/>
              </a:rPr>
              <a:t>owned,</a:t>
            </a:r>
            <a:r>
              <a:rPr sz="3200" spc="-45" dirty="0">
                <a:latin typeface="Calibri"/>
                <a:cs typeface="Calibri"/>
              </a:rPr>
              <a:t> </a:t>
            </a:r>
            <a:r>
              <a:rPr sz="3200" dirty="0">
                <a:latin typeface="Calibri"/>
                <a:cs typeface="Calibri"/>
              </a:rPr>
              <a:t>managed,</a:t>
            </a:r>
            <a:r>
              <a:rPr sz="3200" spc="-30" dirty="0">
                <a:latin typeface="Calibri"/>
                <a:cs typeface="Calibri"/>
              </a:rPr>
              <a:t> </a:t>
            </a:r>
            <a:r>
              <a:rPr sz="3200" spc="-25" dirty="0">
                <a:latin typeface="Calibri"/>
                <a:cs typeface="Calibri"/>
              </a:rPr>
              <a:t>and 	</a:t>
            </a:r>
            <a:r>
              <a:rPr sz="3200" dirty="0">
                <a:latin typeface="Calibri"/>
                <a:cs typeface="Calibri"/>
              </a:rPr>
              <a:t>operated</a:t>
            </a:r>
            <a:r>
              <a:rPr sz="3200" spc="-70" dirty="0">
                <a:latin typeface="Calibri"/>
                <a:cs typeface="Calibri"/>
              </a:rPr>
              <a:t> </a:t>
            </a:r>
            <a:r>
              <a:rPr sz="3200" dirty="0">
                <a:latin typeface="Calibri"/>
                <a:cs typeface="Calibri"/>
              </a:rPr>
              <a:t>by</a:t>
            </a:r>
            <a:r>
              <a:rPr sz="3200" spc="-60" dirty="0">
                <a:latin typeface="Calibri"/>
                <a:cs typeface="Calibri"/>
              </a:rPr>
              <a:t> </a:t>
            </a:r>
            <a:r>
              <a:rPr sz="3200" dirty="0">
                <a:latin typeface="Calibri"/>
                <a:cs typeface="Calibri"/>
              </a:rPr>
              <a:t>the</a:t>
            </a:r>
            <a:r>
              <a:rPr sz="3200" spc="-55" dirty="0">
                <a:latin typeface="Calibri"/>
                <a:cs typeface="Calibri"/>
              </a:rPr>
              <a:t> </a:t>
            </a:r>
            <a:r>
              <a:rPr sz="3200" spc="-20" dirty="0">
                <a:latin typeface="Calibri"/>
                <a:cs typeface="Calibri"/>
              </a:rPr>
              <a:t>organization,</a:t>
            </a:r>
            <a:r>
              <a:rPr sz="3200" spc="-40" dirty="0">
                <a:latin typeface="Calibri"/>
                <a:cs typeface="Calibri"/>
              </a:rPr>
              <a:t> </a:t>
            </a:r>
            <a:r>
              <a:rPr sz="3200" spc="-50" dirty="0">
                <a:latin typeface="Calibri"/>
                <a:cs typeface="Calibri"/>
              </a:rPr>
              <a:t>a 	</a:t>
            </a:r>
            <a:r>
              <a:rPr sz="3200" dirty="0">
                <a:latin typeface="Calibri"/>
                <a:cs typeface="Calibri"/>
              </a:rPr>
              <a:t>third</a:t>
            </a:r>
            <a:r>
              <a:rPr sz="3200" spc="-40" dirty="0">
                <a:latin typeface="Calibri"/>
                <a:cs typeface="Calibri"/>
              </a:rPr>
              <a:t> </a:t>
            </a:r>
            <a:r>
              <a:rPr sz="3200" spc="-25" dirty="0">
                <a:latin typeface="Calibri"/>
                <a:cs typeface="Calibri"/>
              </a:rPr>
              <a:t>party,</a:t>
            </a:r>
            <a:r>
              <a:rPr sz="3200" spc="-50" dirty="0">
                <a:latin typeface="Calibri"/>
                <a:cs typeface="Calibri"/>
              </a:rPr>
              <a:t> </a:t>
            </a:r>
            <a:r>
              <a:rPr sz="3200" dirty="0">
                <a:latin typeface="Calibri"/>
                <a:cs typeface="Calibri"/>
              </a:rPr>
              <a:t>or</a:t>
            </a:r>
            <a:r>
              <a:rPr sz="3200" spc="-65" dirty="0">
                <a:latin typeface="Calibri"/>
                <a:cs typeface="Calibri"/>
              </a:rPr>
              <a:t> </a:t>
            </a:r>
            <a:r>
              <a:rPr sz="3200" dirty="0">
                <a:latin typeface="Calibri"/>
                <a:cs typeface="Calibri"/>
              </a:rPr>
              <a:t>some</a:t>
            </a:r>
            <a:r>
              <a:rPr sz="3200" spc="-60" dirty="0">
                <a:latin typeface="Calibri"/>
                <a:cs typeface="Calibri"/>
              </a:rPr>
              <a:t> </a:t>
            </a:r>
            <a:r>
              <a:rPr sz="3200" spc="-10" dirty="0">
                <a:latin typeface="Calibri"/>
                <a:cs typeface="Calibri"/>
              </a:rPr>
              <a:t>combination 	</a:t>
            </a:r>
            <a:r>
              <a:rPr sz="3200" dirty="0">
                <a:latin typeface="Calibri"/>
                <a:cs typeface="Calibri"/>
              </a:rPr>
              <a:t>of</a:t>
            </a:r>
            <a:r>
              <a:rPr sz="3200" spc="-60" dirty="0">
                <a:latin typeface="Calibri"/>
                <a:cs typeface="Calibri"/>
              </a:rPr>
              <a:t> </a:t>
            </a:r>
            <a:r>
              <a:rPr sz="3200" dirty="0">
                <a:latin typeface="Calibri"/>
                <a:cs typeface="Calibri"/>
              </a:rPr>
              <a:t>them,</a:t>
            </a:r>
            <a:r>
              <a:rPr sz="3200" spc="-45" dirty="0">
                <a:latin typeface="Calibri"/>
                <a:cs typeface="Calibri"/>
              </a:rPr>
              <a:t> </a:t>
            </a:r>
            <a:r>
              <a:rPr sz="3200" dirty="0">
                <a:latin typeface="Calibri"/>
                <a:cs typeface="Calibri"/>
              </a:rPr>
              <a:t>and</a:t>
            </a:r>
            <a:r>
              <a:rPr sz="3200" spc="-35" dirty="0">
                <a:latin typeface="Calibri"/>
                <a:cs typeface="Calibri"/>
              </a:rPr>
              <a:t> </a:t>
            </a:r>
            <a:r>
              <a:rPr sz="3200" dirty="0">
                <a:latin typeface="Calibri"/>
                <a:cs typeface="Calibri"/>
              </a:rPr>
              <a:t>it</a:t>
            </a:r>
            <a:r>
              <a:rPr sz="3200" spc="-50" dirty="0">
                <a:latin typeface="Calibri"/>
                <a:cs typeface="Calibri"/>
              </a:rPr>
              <a:t> </a:t>
            </a:r>
            <a:r>
              <a:rPr sz="3200" dirty="0">
                <a:latin typeface="Calibri"/>
                <a:cs typeface="Calibri"/>
              </a:rPr>
              <a:t>may</a:t>
            </a:r>
            <a:r>
              <a:rPr sz="3200" spc="-50" dirty="0">
                <a:latin typeface="Calibri"/>
                <a:cs typeface="Calibri"/>
              </a:rPr>
              <a:t> </a:t>
            </a:r>
            <a:r>
              <a:rPr sz="3200" dirty="0">
                <a:latin typeface="Calibri"/>
                <a:cs typeface="Calibri"/>
              </a:rPr>
              <a:t>exist</a:t>
            </a:r>
            <a:r>
              <a:rPr sz="3200" spc="-55" dirty="0">
                <a:latin typeface="Calibri"/>
                <a:cs typeface="Calibri"/>
              </a:rPr>
              <a:t> </a:t>
            </a:r>
            <a:r>
              <a:rPr sz="3200" dirty="0">
                <a:latin typeface="Calibri"/>
                <a:cs typeface="Calibri"/>
              </a:rPr>
              <a:t>on</a:t>
            </a:r>
            <a:r>
              <a:rPr sz="3200" spc="-50" dirty="0">
                <a:latin typeface="Calibri"/>
                <a:cs typeface="Calibri"/>
              </a:rPr>
              <a:t> </a:t>
            </a:r>
            <a:r>
              <a:rPr sz="3200" spc="-25" dirty="0">
                <a:latin typeface="Calibri"/>
                <a:cs typeface="Calibri"/>
              </a:rPr>
              <a:t>or 	</a:t>
            </a:r>
            <a:r>
              <a:rPr sz="3200" dirty="0">
                <a:latin typeface="Calibri"/>
                <a:cs typeface="Calibri"/>
              </a:rPr>
              <a:t>off</a:t>
            </a:r>
            <a:r>
              <a:rPr sz="3200" spc="-45" dirty="0">
                <a:latin typeface="Calibri"/>
                <a:cs typeface="Calibri"/>
              </a:rPr>
              <a:t> </a:t>
            </a:r>
            <a:r>
              <a:rPr sz="3200" spc="-10" dirty="0">
                <a:latin typeface="Calibri"/>
                <a:cs typeface="Calibri"/>
              </a:rPr>
              <a:t>premises.</a:t>
            </a:r>
            <a:endParaRPr sz="3200">
              <a:latin typeface="Calibri"/>
              <a:cs typeface="Calibri"/>
            </a:endParaRPr>
          </a:p>
        </p:txBody>
      </p:sp>
      <p:pic>
        <p:nvPicPr>
          <p:cNvPr id="4" name="object 4"/>
          <p:cNvPicPr/>
          <p:nvPr/>
        </p:nvPicPr>
        <p:blipFill>
          <a:blip r:embed="rId2" cstate="print"/>
          <a:stretch>
            <a:fillRect/>
          </a:stretch>
        </p:blipFill>
        <p:spPr>
          <a:xfrm>
            <a:off x="6801611" y="1491996"/>
            <a:ext cx="5334000" cy="3667885"/>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49</a:t>
            </a:fld>
            <a:endParaRPr spc="-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33984" y="339751"/>
            <a:ext cx="3429000" cy="1719072"/>
          </a:xfrm>
          <a:prstGeom prst="rect">
            <a:avLst/>
          </a:prstGeom>
        </p:spPr>
        <p:txBody>
          <a:bodyPr vert="horz" lIns="91440" tIns="45720" rIns="91440" bIns="45720" rtlCol="0" anchor="b">
            <a:normAutofit/>
          </a:bodyPr>
          <a:lstStyle/>
          <a:p>
            <a:pPr marL="12700" algn="l" rtl="0">
              <a:lnSpc>
                <a:spcPct val="90000"/>
              </a:lnSpc>
              <a:spcBef>
                <a:spcPct val="0"/>
              </a:spcBef>
            </a:pPr>
            <a:r>
              <a:rPr lang="en-US" sz="5400" kern="1200" dirty="0">
                <a:solidFill>
                  <a:schemeClr val="tx1"/>
                </a:solidFill>
                <a:latin typeface="+mj-lt"/>
                <a:ea typeface="+mj-ea"/>
                <a:cs typeface="+mj-cs"/>
              </a:rPr>
              <a:t>A</a:t>
            </a:r>
            <a:r>
              <a:rPr lang="en-US" sz="5400" kern="1200" spc="-35" dirty="0">
                <a:solidFill>
                  <a:schemeClr val="tx1"/>
                </a:solidFill>
                <a:latin typeface="+mj-lt"/>
                <a:ea typeface="+mj-ea"/>
                <a:cs typeface="+mj-cs"/>
              </a:rPr>
              <a:t> </a:t>
            </a:r>
            <a:r>
              <a:rPr lang="en-US" sz="5400" kern="1200" dirty="0">
                <a:solidFill>
                  <a:schemeClr val="tx1"/>
                </a:solidFill>
                <a:latin typeface="+mj-lt"/>
                <a:ea typeface="+mj-ea"/>
                <a:cs typeface="+mj-cs"/>
              </a:rPr>
              <a:t>Brief</a:t>
            </a:r>
            <a:r>
              <a:rPr lang="en-US" sz="5400" kern="1200" spc="-30" dirty="0">
                <a:solidFill>
                  <a:schemeClr val="tx1"/>
                </a:solidFill>
                <a:latin typeface="+mj-lt"/>
                <a:ea typeface="+mj-ea"/>
                <a:cs typeface="+mj-cs"/>
              </a:rPr>
              <a:t> </a:t>
            </a:r>
            <a:r>
              <a:rPr lang="en-US" sz="5400" kern="1200" spc="-10" dirty="0">
                <a:solidFill>
                  <a:schemeClr val="tx1"/>
                </a:solidFill>
                <a:latin typeface="+mj-lt"/>
                <a:ea typeface="+mj-ea"/>
                <a:cs typeface="+mj-cs"/>
              </a:rPr>
              <a:t>History</a:t>
            </a:r>
          </a:p>
        </p:txBody>
      </p:sp>
      <p:sp>
        <p:nvSpPr>
          <p:cNvPr id="512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p:nvPr/>
        </p:nvSpPr>
        <p:spPr>
          <a:xfrm>
            <a:off x="152400" y="2807208"/>
            <a:ext cx="5257800" cy="3778316"/>
          </a:xfrm>
          <a:prstGeom prst="rect">
            <a:avLst/>
          </a:prstGeom>
        </p:spPr>
        <p:txBody>
          <a:bodyPr vert="horz" lIns="91440" tIns="45720" rIns="91440" bIns="45720" rtlCol="0" anchor="t">
            <a:normAutofit lnSpcReduction="10000"/>
          </a:bodyPr>
          <a:lstStyle/>
          <a:p>
            <a:pPr marL="241300" marR="132080" indent="-228600" algn="l" rtl="0">
              <a:lnSpc>
                <a:spcPct val="90000"/>
              </a:lnSpc>
              <a:spcBef>
                <a:spcPts val="415"/>
              </a:spcBef>
              <a:buFont typeface="Arial" panose="020B0604020202020204" pitchFamily="34" charset="0"/>
              <a:buChar char="•"/>
              <a:tabLst>
                <a:tab pos="241300" algn="l"/>
              </a:tabLst>
            </a:pPr>
            <a:r>
              <a:rPr lang="en-US" sz="1600" b="1" kern="1200" dirty="0">
                <a:solidFill>
                  <a:schemeClr val="tx1"/>
                </a:solidFill>
                <a:latin typeface="+mn-lt"/>
                <a:ea typeface="+mn-ea"/>
                <a:cs typeface="+mn-cs"/>
              </a:rPr>
              <a:t>Utility</a:t>
            </a:r>
            <a:r>
              <a:rPr lang="en-US" sz="1600" b="1" kern="1200" spc="-30" dirty="0">
                <a:solidFill>
                  <a:schemeClr val="tx1"/>
                </a:solidFill>
                <a:latin typeface="+mn-lt"/>
                <a:ea typeface="+mn-ea"/>
                <a:cs typeface="+mn-cs"/>
              </a:rPr>
              <a:t> </a:t>
            </a:r>
            <a:r>
              <a:rPr lang="en-US" sz="1600" b="1" kern="1200" dirty="0">
                <a:solidFill>
                  <a:schemeClr val="tx1"/>
                </a:solidFill>
                <a:latin typeface="+mn-lt"/>
                <a:ea typeface="+mn-ea"/>
                <a:cs typeface="+mn-cs"/>
              </a:rPr>
              <a:t>Computing:</a:t>
            </a:r>
            <a:r>
              <a:rPr lang="en-US" sz="1600" b="1" kern="1200" spc="-60"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idea</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computing</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in</a:t>
            </a:r>
            <a:r>
              <a:rPr lang="en-US" sz="1600" kern="1200" spc="-25"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25" dirty="0">
                <a:solidFill>
                  <a:schemeClr val="tx1"/>
                </a:solidFill>
                <a:latin typeface="+mn-lt"/>
                <a:ea typeface="+mn-ea"/>
                <a:cs typeface="+mn-cs"/>
              </a:rPr>
              <a:t> </a:t>
            </a:r>
            <a:r>
              <a:rPr lang="en-US" sz="1600" kern="1200" spc="-10" dirty="0">
                <a:solidFill>
                  <a:schemeClr val="tx1"/>
                </a:solidFill>
                <a:latin typeface="+mn-lt"/>
                <a:ea typeface="+mn-ea"/>
                <a:cs typeface="+mn-cs"/>
              </a:rPr>
              <a:t>“cloud”</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traces</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back</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to</a:t>
            </a:r>
            <a:r>
              <a:rPr lang="en-US" sz="1600" kern="1200" spc="-30" dirty="0">
                <a:solidFill>
                  <a:schemeClr val="tx1"/>
                </a:solidFill>
                <a:latin typeface="+mn-lt"/>
                <a:ea typeface="+mn-ea"/>
                <a:cs typeface="+mn-cs"/>
              </a:rPr>
              <a:t> </a:t>
            </a:r>
            <a:r>
              <a:rPr lang="en-US" sz="1600" kern="1200" spc="-25" dirty="0">
                <a:solidFill>
                  <a:schemeClr val="tx1"/>
                </a:solidFill>
                <a:latin typeface="+mn-lt"/>
                <a:ea typeface="+mn-ea"/>
                <a:cs typeface="+mn-cs"/>
              </a:rPr>
              <a:t>the </a:t>
            </a:r>
            <a:r>
              <a:rPr lang="en-US" sz="1600" kern="1200" dirty="0">
                <a:solidFill>
                  <a:schemeClr val="tx1"/>
                </a:solidFill>
                <a:latin typeface="+mn-lt"/>
                <a:ea typeface="+mn-ea"/>
                <a:cs typeface="+mn-cs"/>
              </a:rPr>
              <a:t>origins</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55" dirty="0">
                <a:solidFill>
                  <a:schemeClr val="tx1"/>
                </a:solidFill>
                <a:latin typeface="+mn-lt"/>
                <a:ea typeface="+mn-ea"/>
                <a:cs typeface="+mn-cs"/>
              </a:rPr>
              <a:t> </a:t>
            </a:r>
            <a:r>
              <a:rPr lang="en-US" sz="1600" b="1" kern="1200" dirty="0">
                <a:solidFill>
                  <a:schemeClr val="tx1"/>
                </a:solidFill>
                <a:latin typeface="+mn-lt"/>
                <a:ea typeface="+mn-ea"/>
                <a:cs typeface="+mn-cs"/>
              </a:rPr>
              <a:t>utility</a:t>
            </a:r>
            <a:r>
              <a:rPr lang="en-US" sz="1600" b="1" kern="1200" spc="-45" dirty="0">
                <a:solidFill>
                  <a:schemeClr val="tx1"/>
                </a:solidFill>
                <a:latin typeface="+mn-lt"/>
                <a:ea typeface="+mn-ea"/>
                <a:cs typeface="+mn-cs"/>
              </a:rPr>
              <a:t> </a:t>
            </a:r>
            <a:r>
              <a:rPr lang="en-US" sz="1600" b="1" kern="1200" dirty="0">
                <a:solidFill>
                  <a:schemeClr val="tx1"/>
                </a:solidFill>
                <a:latin typeface="+mn-lt"/>
                <a:ea typeface="+mn-ea"/>
                <a:cs typeface="+mn-cs"/>
              </a:rPr>
              <a:t>computing</a:t>
            </a:r>
            <a:r>
              <a:rPr lang="en-US" sz="1600" kern="1200" dirty="0">
                <a:solidFill>
                  <a:schemeClr val="tx1"/>
                </a:solidFill>
                <a:latin typeface="+mn-lt"/>
                <a:ea typeface="+mn-ea"/>
                <a:cs typeface="+mn-cs"/>
              </a:rPr>
              <a:t>,</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concept</a:t>
            </a:r>
            <a:r>
              <a:rPr lang="en-US" sz="1600" kern="1200" spc="-70" dirty="0">
                <a:solidFill>
                  <a:schemeClr val="tx1"/>
                </a:solidFill>
                <a:latin typeface="+mn-lt"/>
                <a:ea typeface="+mn-ea"/>
                <a:cs typeface="+mn-cs"/>
              </a:rPr>
              <a:t> </a:t>
            </a:r>
            <a:r>
              <a:rPr lang="en-US" sz="1600" kern="1200" dirty="0">
                <a:solidFill>
                  <a:schemeClr val="tx1"/>
                </a:solidFill>
                <a:latin typeface="+mn-lt"/>
                <a:ea typeface="+mn-ea"/>
                <a:cs typeface="+mn-cs"/>
              </a:rPr>
              <a:t>that</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computer</a:t>
            </a:r>
            <a:r>
              <a:rPr lang="en-US" sz="1600" kern="1200" spc="-70" dirty="0">
                <a:solidFill>
                  <a:schemeClr val="tx1"/>
                </a:solidFill>
                <a:latin typeface="+mn-lt"/>
                <a:ea typeface="+mn-ea"/>
                <a:cs typeface="+mn-cs"/>
              </a:rPr>
              <a:t> </a:t>
            </a:r>
            <a:r>
              <a:rPr lang="en-US" sz="1600" kern="1200" dirty="0">
                <a:solidFill>
                  <a:schemeClr val="tx1"/>
                </a:solidFill>
                <a:latin typeface="+mn-lt"/>
                <a:ea typeface="+mn-ea"/>
                <a:cs typeface="+mn-cs"/>
              </a:rPr>
              <a:t>scientist</a:t>
            </a:r>
            <a:r>
              <a:rPr lang="en-US" sz="1600" kern="1200" spc="-70" dirty="0">
                <a:solidFill>
                  <a:schemeClr val="tx1"/>
                </a:solidFill>
                <a:latin typeface="+mn-lt"/>
                <a:ea typeface="+mn-ea"/>
                <a:cs typeface="+mn-cs"/>
              </a:rPr>
              <a:t> </a:t>
            </a:r>
            <a:r>
              <a:rPr lang="en-US" sz="1600" b="1" kern="1200" spc="-20" dirty="0">
                <a:solidFill>
                  <a:schemeClr val="tx1"/>
                </a:solidFill>
                <a:latin typeface="+mn-lt"/>
                <a:ea typeface="+mn-ea"/>
                <a:cs typeface="+mn-cs"/>
              </a:rPr>
              <a:t>John </a:t>
            </a:r>
            <a:r>
              <a:rPr lang="en-US" sz="1600" b="1" kern="1200" dirty="0">
                <a:solidFill>
                  <a:schemeClr val="tx1"/>
                </a:solidFill>
                <a:latin typeface="+mn-lt"/>
                <a:ea typeface="+mn-ea"/>
                <a:cs typeface="+mn-cs"/>
              </a:rPr>
              <a:t>McCarthy</a:t>
            </a:r>
            <a:r>
              <a:rPr lang="en-US" sz="1600" b="1" kern="1200" spc="-50" dirty="0">
                <a:solidFill>
                  <a:schemeClr val="tx1"/>
                </a:solidFill>
                <a:latin typeface="+mn-lt"/>
                <a:ea typeface="+mn-ea"/>
                <a:cs typeface="+mn-cs"/>
              </a:rPr>
              <a:t> </a:t>
            </a:r>
            <a:r>
              <a:rPr lang="en-US" sz="1600" kern="1200" dirty="0">
                <a:solidFill>
                  <a:schemeClr val="tx1"/>
                </a:solidFill>
                <a:latin typeface="+mn-lt"/>
                <a:ea typeface="+mn-ea"/>
                <a:cs typeface="+mn-cs"/>
              </a:rPr>
              <a:t>publicly</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proposed</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in</a:t>
            </a:r>
            <a:r>
              <a:rPr lang="en-US" sz="1600" kern="1200" spc="-30" dirty="0">
                <a:solidFill>
                  <a:schemeClr val="tx1"/>
                </a:solidFill>
                <a:latin typeface="+mn-lt"/>
                <a:ea typeface="+mn-ea"/>
                <a:cs typeface="+mn-cs"/>
              </a:rPr>
              <a:t> </a:t>
            </a:r>
            <a:r>
              <a:rPr lang="en-US" sz="1600" b="1" kern="1200" spc="-10" dirty="0">
                <a:solidFill>
                  <a:schemeClr val="tx1"/>
                </a:solidFill>
                <a:latin typeface="+mn-lt"/>
                <a:ea typeface="+mn-ea"/>
                <a:cs typeface="+mn-cs"/>
              </a:rPr>
              <a:t>1961</a:t>
            </a:r>
            <a:r>
              <a:rPr lang="en-US" sz="1600" kern="1200" spc="-10" dirty="0">
                <a:solidFill>
                  <a:schemeClr val="tx1"/>
                </a:solidFill>
                <a:latin typeface="+mn-lt"/>
                <a:ea typeface="+mn-ea"/>
                <a:cs typeface="+mn-cs"/>
              </a:rPr>
              <a:t>:</a:t>
            </a:r>
            <a:endParaRPr lang="en-US" sz="1600" kern="1200" dirty="0">
              <a:solidFill>
                <a:schemeClr val="tx1"/>
              </a:solidFill>
              <a:latin typeface="+mn-lt"/>
              <a:ea typeface="+mn-ea"/>
              <a:cs typeface="+mn-cs"/>
            </a:endParaRPr>
          </a:p>
          <a:p>
            <a:pPr marL="698500" marR="5080" lvl="1" indent="-228600" algn="l" rtl="0">
              <a:lnSpc>
                <a:spcPct val="90000"/>
              </a:lnSpc>
              <a:spcBef>
                <a:spcPts val="520"/>
              </a:spcBef>
              <a:buFont typeface="Arial" panose="020B0604020202020204" pitchFamily="34" charset="0"/>
              <a:buChar char="•"/>
              <a:tabLst>
                <a:tab pos="698500" algn="l"/>
              </a:tabLst>
            </a:pPr>
            <a:r>
              <a:rPr lang="en-US" sz="1600" kern="1200" dirty="0">
                <a:solidFill>
                  <a:schemeClr val="tx1"/>
                </a:solidFill>
                <a:latin typeface="+mn-lt"/>
                <a:ea typeface="+mn-ea"/>
                <a:cs typeface="+mn-cs"/>
              </a:rPr>
              <a:t>“If</a:t>
            </a:r>
            <a:r>
              <a:rPr lang="en-US" sz="1600" kern="1200" spc="-40" dirty="0">
                <a:solidFill>
                  <a:schemeClr val="tx1"/>
                </a:solidFill>
                <a:latin typeface="+mn-lt"/>
                <a:ea typeface="+mn-ea"/>
                <a:cs typeface="+mn-cs"/>
              </a:rPr>
              <a:t> </a:t>
            </a:r>
            <a:r>
              <a:rPr lang="en-US" sz="1600" kern="1200" spc="-10" dirty="0">
                <a:solidFill>
                  <a:schemeClr val="tx1"/>
                </a:solidFill>
                <a:latin typeface="+mn-lt"/>
                <a:ea typeface="+mn-ea"/>
                <a:cs typeface="+mn-cs"/>
              </a:rPr>
              <a:t>computers</a:t>
            </a:r>
            <a:r>
              <a:rPr lang="en-US" sz="1600" kern="1200" spc="-2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kind</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I</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have</a:t>
            </a:r>
            <a:r>
              <a:rPr lang="en-US" sz="1600" kern="1200" spc="-45" dirty="0">
                <a:solidFill>
                  <a:schemeClr val="tx1"/>
                </a:solidFill>
                <a:latin typeface="+mn-lt"/>
                <a:ea typeface="+mn-ea"/>
                <a:cs typeface="+mn-cs"/>
              </a:rPr>
              <a:t> </a:t>
            </a:r>
            <a:r>
              <a:rPr lang="en-US" sz="1600" kern="1200" spc="-10" dirty="0">
                <a:solidFill>
                  <a:schemeClr val="tx1"/>
                </a:solidFill>
                <a:latin typeface="+mn-lt"/>
                <a:ea typeface="+mn-ea"/>
                <a:cs typeface="+mn-cs"/>
              </a:rPr>
              <a:t>advocated</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become</a:t>
            </a:r>
            <a:r>
              <a:rPr lang="en-US" sz="1600" kern="1200" spc="-20"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35" dirty="0">
                <a:solidFill>
                  <a:schemeClr val="tx1"/>
                </a:solidFill>
                <a:latin typeface="+mn-lt"/>
                <a:ea typeface="+mn-ea"/>
                <a:cs typeface="+mn-cs"/>
              </a:rPr>
              <a:t> </a:t>
            </a:r>
            <a:r>
              <a:rPr lang="en-US" sz="1600" kern="1200" spc="-10" dirty="0">
                <a:solidFill>
                  <a:schemeClr val="tx1"/>
                </a:solidFill>
                <a:latin typeface="+mn-lt"/>
                <a:ea typeface="+mn-ea"/>
                <a:cs typeface="+mn-cs"/>
              </a:rPr>
              <a:t>computers</a:t>
            </a:r>
            <a:r>
              <a:rPr lang="en-US" sz="1600" kern="1200" spc="-2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45" dirty="0">
                <a:solidFill>
                  <a:schemeClr val="tx1"/>
                </a:solidFill>
                <a:latin typeface="+mn-lt"/>
                <a:ea typeface="+mn-ea"/>
                <a:cs typeface="+mn-cs"/>
              </a:rPr>
              <a:t> </a:t>
            </a:r>
            <a:r>
              <a:rPr lang="en-US" sz="1600" kern="1200" spc="-10" dirty="0">
                <a:solidFill>
                  <a:schemeClr val="tx1"/>
                </a:solidFill>
                <a:latin typeface="+mn-lt"/>
                <a:ea typeface="+mn-ea"/>
                <a:cs typeface="+mn-cs"/>
              </a:rPr>
              <a:t>future, </a:t>
            </a:r>
            <a:r>
              <a:rPr lang="en-US" sz="1600" kern="1200" dirty="0">
                <a:solidFill>
                  <a:schemeClr val="tx1"/>
                </a:solidFill>
                <a:latin typeface="+mn-lt"/>
                <a:ea typeface="+mn-ea"/>
                <a:cs typeface="+mn-cs"/>
              </a:rPr>
              <a:t>then</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computing</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may</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someday</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be</a:t>
            </a:r>
            <a:r>
              <a:rPr lang="en-US" sz="1600" kern="1200" spc="-45" dirty="0">
                <a:solidFill>
                  <a:schemeClr val="tx1"/>
                </a:solidFill>
                <a:latin typeface="+mn-lt"/>
                <a:ea typeface="+mn-ea"/>
                <a:cs typeface="+mn-cs"/>
              </a:rPr>
              <a:t> </a:t>
            </a:r>
            <a:r>
              <a:rPr lang="en-US" sz="1600" kern="1200" spc="-10" dirty="0">
                <a:solidFill>
                  <a:schemeClr val="tx1"/>
                </a:solidFill>
                <a:latin typeface="+mn-lt"/>
                <a:ea typeface="+mn-ea"/>
                <a:cs typeface="+mn-cs"/>
              </a:rPr>
              <a:t>organized</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as</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public</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utility</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just</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as</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35" dirty="0">
                <a:solidFill>
                  <a:schemeClr val="tx1"/>
                </a:solidFill>
                <a:latin typeface="+mn-lt"/>
                <a:ea typeface="+mn-ea"/>
                <a:cs typeface="+mn-cs"/>
              </a:rPr>
              <a:t> </a:t>
            </a:r>
            <a:r>
              <a:rPr lang="en-US" sz="1600" kern="1200" spc="-10" dirty="0">
                <a:solidFill>
                  <a:schemeClr val="tx1"/>
                </a:solidFill>
                <a:latin typeface="+mn-lt"/>
                <a:ea typeface="+mn-ea"/>
                <a:cs typeface="+mn-cs"/>
              </a:rPr>
              <a:t>telephone system</a:t>
            </a:r>
            <a:r>
              <a:rPr lang="en-US" sz="1600" kern="1200" spc="-20" dirty="0">
                <a:solidFill>
                  <a:schemeClr val="tx1"/>
                </a:solidFill>
                <a:latin typeface="+mn-lt"/>
                <a:ea typeface="+mn-ea"/>
                <a:cs typeface="+mn-cs"/>
              </a:rPr>
              <a:t> </a:t>
            </a:r>
            <a:r>
              <a:rPr lang="en-US" sz="1600" kern="1200" dirty="0">
                <a:solidFill>
                  <a:schemeClr val="tx1"/>
                </a:solidFill>
                <a:latin typeface="+mn-lt"/>
                <a:ea typeface="+mn-ea"/>
                <a:cs typeface="+mn-cs"/>
              </a:rPr>
              <a:t>is</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public</a:t>
            </a:r>
            <a:r>
              <a:rPr lang="en-US" sz="1600" kern="1200" spc="-55" dirty="0">
                <a:solidFill>
                  <a:schemeClr val="tx1"/>
                </a:solidFill>
                <a:latin typeface="+mn-lt"/>
                <a:ea typeface="+mn-ea"/>
                <a:cs typeface="+mn-cs"/>
              </a:rPr>
              <a:t> </a:t>
            </a:r>
            <a:r>
              <a:rPr lang="en-US" sz="1600" kern="1200" spc="-10" dirty="0">
                <a:solidFill>
                  <a:schemeClr val="tx1"/>
                </a:solidFill>
                <a:latin typeface="+mn-lt"/>
                <a:ea typeface="+mn-ea"/>
                <a:cs typeface="+mn-cs"/>
              </a:rPr>
              <a:t>utility.</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25" dirty="0">
                <a:solidFill>
                  <a:schemeClr val="tx1"/>
                </a:solidFill>
                <a:latin typeface="+mn-lt"/>
                <a:ea typeface="+mn-ea"/>
                <a:cs typeface="+mn-cs"/>
              </a:rPr>
              <a:t> </a:t>
            </a:r>
            <a:r>
              <a:rPr lang="en-US" sz="1600" kern="1200" spc="-10" dirty="0">
                <a:solidFill>
                  <a:schemeClr val="tx1"/>
                </a:solidFill>
                <a:latin typeface="+mn-lt"/>
                <a:ea typeface="+mn-ea"/>
                <a:cs typeface="+mn-cs"/>
              </a:rPr>
              <a:t>computer</a:t>
            </a:r>
            <a:r>
              <a:rPr lang="en-US" sz="1600" kern="1200" spc="-25" dirty="0">
                <a:solidFill>
                  <a:schemeClr val="tx1"/>
                </a:solidFill>
                <a:latin typeface="+mn-lt"/>
                <a:ea typeface="+mn-ea"/>
                <a:cs typeface="+mn-cs"/>
              </a:rPr>
              <a:t> </a:t>
            </a:r>
            <a:r>
              <a:rPr lang="en-US" sz="1600" kern="1200" dirty="0">
                <a:solidFill>
                  <a:schemeClr val="tx1"/>
                </a:solidFill>
                <a:latin typeface="+mn-lt"/>
                <a:ea typeface="+mn-ea"/>
                <a:cs typeface="+mn-cs"/>
              </a:rPr>
              <a:t>utility</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could</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become</a:t>
            </a:r>
            <a:r>
              <a:rPr lang="en-US" sz="1600" kern="1200" spc="-5"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basis</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new</a:t>
            </a:r>
            <a:r>
              <a:rPr lang="en-US" sz="1600" kern="1200" spc="-35" dirty="0">
                <a:solidFill>
                  <a:schemeClr val="tx1"/>
                </a:solidFill>
                <a:latin typeface="+mn-lt"/>
                <a:ea typeface="+mn-ea"/>
                <a:cs typeface="+mn-cs"/>
              </a:rPr>
              <a:t> </a:t>
            </a:r>
            <a:r>
              <a:rPr lang="en-US" sz="1600" kern="1200" spc="-25" dirty="0">
                <a:solidFill>
                  <a:schemeClr val="tx1"/>
                </a:solidFill>
                <a:latin typeface="+mn-lt"/>
                <a:ea typeface="+mn-ea"/>
                <a:cs typeface="+mn-cs"/>
              </a:rPr>
              <a:t>and </a:t>
            </a:r>
            <a:r>
              <a:rPr lang="en-US" sz="1600" kern="1200" spc="-10" dirty="0">
                <a:solidFill>
                  <a:schemeClr val="tx1"/>
                </a:solidFill>
                <a:latin typeface="+mn-lt"/>
                <a:ea typeface="+mn-ea"/>
                <a:cs typeface="+mn-cs"/>
              </a:rPr>
              <a:t>important</a:t>
            </a:r>
            <a:r>
              <a:rPr lang="en-US" sz="1600" kern="1200" spc="-40" dirty="0">
                <a:solidFill>
                  <a:schemeClr val="tx1"/>
                </a:solidFill>
                <a:latin typeface="+mn-lt"/>
                <a:ea typeface="+mn-ea"/>
                <a:cs typeface="+mn-cs"/>
              </a:rPr>
              <a:t> </a:t>
            </a:r>
            <a:r>
              <a:rPr lang="en-US" sz="1600" kern="1200" spc="-10" dirty="0">
                <a:solidFill>
                  <a:schemeClr val="tx1"/>
                </a:solidFill>
                <a:latin typeface="+mn-lt"/>
                <a:ea typeface="+mn-ea"/>
                <a:cs typeface="+mn-cs"/>
              </a:rPr>
              <a:t>industry.”</a:t>
            </a:r>
            <a:endParaRPr lang="en-US" sz="1600" kern="1200" dirty="0">
              <a:solidFill>
                <a:schemeClr val="tx1"/>
              </a:solidFill>
              <a:latin typeface="+mn-lt"/>
              <a:ea typeface="+mn-ea"/>
              <a:cs typeface="+mn-cs"/>
            </a:endParaRPr>
          </a:p>
          <a:p>
            <a:pPr marL="241300" marR="283210" indent="-228600" algn="l" rtl="0">
              <a:lnSpc>
                <a:spcPct val="90000"/>
              </a:lnSpc>
              <a:spcBef>
                <a:spcPts val="980"/>
              </a:spcBef>
              <a:buFont typeface="Arial" panose="020B0604020202020204" pitchFamily="34" charset="0"/>
              <a:buChar char="•"/>
              <a:tabLst>
                <a:tab pos="241300" algn="l"/>
              </a:tabLst>
            </a:pPr>
            <a:r>
              <a:rPr lang="en-US" sz="1600" kern="1200" dirty="0">
                <a:solidFill>
                  <a:schemeClr val="tx1"/>
                </a:solidFill>
                <a:latin typeface="+mn-lt"/>
                <a:ea typeface="+mn-ea"/>
                <a:cs typeface="+mn-cs"/>
              </a:rPr>
              <a:t>In</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1969,</a:t>
            </a:r>
            <a:r>
              <a:rPr lang="en-US" sz="1600" kern="1200" spc="-85" dirty="0">
                <a:solidFill>
                  <a:schemeClr val="tx1"/>
                </a:solidFill>
                <a:latin typeface="+mn-lt"/>
                <a:ea typeface="+mn-ea"/>
                <a:cs typeface="+mn-cs"/>
              </a:rPr>
              <a:t> </a:t>
            </a:r>
            <a:r>
              <a:rPr lang="en-US" sz="1600" b="1" kern="1200" dirty="0">
                <a:solidFill>
                  <a:schemeClr val="tx1"/>
                </a:solidFill>
                <a:latin typeface="+mn-lt"/>
                <a:ea typeface="+mn-ea"/>
                <a:cs typeface="+mn-cs"/>
              </a:rPr>
              <a:t>Leonard</a:t>
            </a:r>
            <a:r>
              <a:rPr lang="en-US" sz="1600" b="1" kern="1200" spc="-15" dirty="0">
                <a:solidFill>
                  <a:schemeClr val="tx1"/>
                </a:solidFill>
                <a:latin typeface="+mn-lt"/>
                <a:ea typeface="+mn-ea"/>
                <a:cs typeface="+mn-cs"/>
              </a:rPr>
              <a:t> </a:t>
            </a:r>
            <a:r>
              <a:rPr lang="en-US" sz="1600" b="1" kern="1200" dirty="0">
                <a:solidFill>
                  <a:schemeClr val="tx1"/>
                </a:solidFill>
                <a:latin typeface="+mn-lt"/>
                <a:ea typeface="+mn-ea"/>
                <a:cs typeface="+mn-cs"/>
              </a:rPr>
              <a:t>Kleinrock</a:t>
            </a:r>
            <a:r>
              <a:rPr lang="en-US" sz="1600" kern="1200" dirty="0">
                <a:solidFill>
                  <a:schemeClr val="tx1"/>
                </a:solidFill>
                <a:latin typeface="+mn-lt"/>
                <a:ea typeface="+mn-ea"/>
                <a:cs typeface="+mn-cs"/>
              </a:rPr>
              <a:t>,</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a</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chief</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scientist</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Advanced</a:t>
            </a:r>
            <a:r>
              <a:rPr lang="en-US" sz="1600" kern="1200" spc="-80" dirty="0">
                <a:solidFill>
                  <a:schemeClr val="tx1"/>
                </a:solidFill>
                <a:latin typeface="+mn-lt"/>
                <a:ea typeface="+mn-ea"/>
                <a:cs typeface="+mn-cs"/>
              </a:rPr>
              <a:t> </a:t>
            </a:r>
            <a:r>
              <a:rPr lang="en-US" sz="1600" kern="1200" spc="-10" dirty="0">
                <a:solidFill>
                  <a:schemeClr val="tx1"/>
                </a:solidFill>
                <a:latin typeface="+mn-lt"/>
                <a:ea typeface="+mn-ea"/>
                <a:cs typeface="+mn-cs"/>
              </a:rPr>
              <a:t>Research </a:t>
            </a:r>
            <a:r>
              <a:rPr lang="en-US" sz="1600" kern="1200" dirty="0">
                <a:solidFill>
                  <a:schemeClr val="tx1"/>
                </a:solidFill>
                <a:latin typeface="+mn-lt"/>
                <a:ea typeface="+mn-ea"/>
                <a:cs typeface="+mn-cs"/>
              </a:rPr>
              <a:t>Projects</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Agency</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Network</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or</a:t>
            </a:r>
            <a:r>
              <a:rPr lang="en-US" sz="1600" kern="1200" spc="-65" dirty="0">
                <a:solidFill>
                  <a:schemeClr val="tx1"/>
                </a:solidFill>
                <a:latin typeface="+mn-lt"/>
                <a:ea typeface="+mn-ea"/>
                <a:cs typeface="+mn-cs"/>
              </a:rPr>
              <a:t> </a:t>
            </a:r>
            <a:r>
              <a:rPr lang="en-US" sz="1600" b="1" kern="1200" spc="-20" dirty="0">
                <a:solidFill>
                  <a:schemeClr val="tx1"/>
                </a:solidFill>
                <a:latin typeface="+mn-lt"/>
                <a:ea typeface="+mn-ea"/>
                <a:cs typeface="+mn-cs"/>
              </a:rPr>
              <a:t>ARPANET</a:t>
            </a:r>
            <a:r>
              <a:rPr lang="en-US" sz="1600" b="1" kern="1200" spc="-65" dirty="0">
                <a:solidFill>
                  <a:schemeClr val="tx1"/>
                </a:solidFill>
                <a:latin typeface="+mn-lt"/>
                <a:ea typeface="+mn-ea"/>
                <a:cs typeface="+mn-cs"/>
              </a:rPr>
              <a:t> </a:t>
            </a:r>
            <a:r>
              <a:rPr lang="en-US" sz="1600" kern="1200" dirty="0">
                <a:solidFill>
                  <a:schemeClr val="tx1"/>
                </a:solidFill>
                <a:latin typeface="+mn-lt"/>
                <a:ea typeface="+mn-ea"/>
                <a:cs typeface="+mn-cs"/>
              </a:rPr>
              <a:t>project</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that</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seeded</a:t>
            </a:r>
            <a:r>
              <a:rPr lang="en-US" sz="1600" kern="1200" spc="-85"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45" dirty="0">
                <a:solidFill>
                  <a:schemeClr val="tx1"/>
                </a:solidFill>
                <a:latin typeface="+mn-lt"/>
                <a:ea typeface="+mn-ea"/>
                <a:cs typeface="+mn-cs"/>
              </a:rPr>
              <a:t> </a:t>
            </a:r>
            <a:r>
              <a:rPr lang="en-US" sz="1600" kern="1200" spc="-10" dirty="0">
                <a:solidFill>
                  <a:schemeClr val="tx1"/>
                </a:solidFill>
                <a:latin typeface="+mn-lt"/>
                <a:ea typeface="+mn-ea"/>
                <a:cs typeface="+mn-cs"/>
              </a:rPr>
              <a:t>Internet, stated:</a:t>
            </a:r>
            <a:endParaRPr lang="en-US" sz="1600" kern="1200" dirty="0">
              <a:solidFill>
                <a:schemeClr val="tx1"/>
              </a:solidFill>
              <a:latin typeface="+mn-lt"/>
              <a:ea typeface="+mn-ea"/>
              <a:cs typeface="+mn-cs"/>
            </a:endParaRPr>
          </a:p>
          <a:p>
            <a:pPr marL="698500" lvl="1" indent="-228600" algn="l" rtl="0">
              <a:lnSpc>
                <a:spcPct val="90000"/>
              </a:lnSpc>
              <a:spcBef>
                <a:spcPts val="259"/>
              </a:spcBef>
              <a:buFont typeface="Arial" panose="020B0604020202020204" pitchFamily="34" charset="0"/>
              <a:buChar char="•"/>
              <a:tabLst>
                <a:tab pos="698500" algn="l"/>
              </a:tabLst>
            </a:pPr>
            <a:r>
              <a:rPr lang="en-US" sz="1600" kern="1200" spc="-50" dirty="0">
                <a:solidFill>
                  <a:schemeClr val="tx1"/>
                </a:solidFill>
                <a:latin typeface="+mn-lt"/>
                <a:ea typeface="+mn-ea"/>
                <a:cs typeface="+mn-cs"/>
              </a:rPr>
              <a:t>“As</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45" dirty="0">
                <a:solidFill>
                  <a:schemeClr val="tx1"/>
                </a:solidFill>
                <a:latin typeface="+mn-lt"/>
                <a:ea typeface="+mn-ea"/>
                <a:cs typeface="+mn-cs"/>
              </a:rPr>
              <a:t> now, </a:t>
            </a:r>
            <a:r>
              <a:rPr lang="en-US" sz="1600" kern="1200" dirty="0">
                <a:solidFill>
                  <a:schemeClr val="tx1"/>
                </a:solidFill>
                <a:latin typeface="+mn-lt"/>
                <a:ea typeface="+mn-ea"/>
                <a:cs typeface="+mn-cs"/>
              </a:rPr>
              <a:t>computer</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networks</a:t>
            </a:r>
            <a:r>
              <a:rPr lang="en-US" sz="1600" kern="1200" spc="-35" dirty="0">
                <a:solidFill>
                  <a:schemeClr val="tx1"/>
                </a:solidFill>
                <a:latin typeface="+mn-lt"/>
                <a:ea typeface="+mn-ea"/>
                <a:cs typeface="+mn-cs"/>
              </a:rPr>
              <a:t> </a:t>
            </a:r>
            <a:r>
              <a:rPr lang="en-US" sz="1600" kern="1200" dirty="0">
                <a:solidFill>
                  <a:schemeClr val="tx1"/>
                </a:solidFill>
                <a:latin typeface="+mn-lt"/>
                <a:ea typeface="+mn-ea"/>
                <a:cs typeface="+mn-cs"/>
              </a:rPr>
              <a:t>are</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still</a:t>
            </a:r>
            <a:r>
              <a:rPr lang="en-US" sz="1600" kern="1200" spc="-60" dirty="0">
                <a:solidFill>
                  <a:schemeClr val="tx1"/>
                </a:solidFill>
                <a:latin typeface="+mn-lt"/>
                <a:ea typeface="+mn-ea"/>
                <a:cs typeface="+mn-cs"/>
              </a:rPr>
              <a:t> </a:t>
            </a:r>
            <a:r>
              <a:rPr lang="en-US" sz="1600" kern="1200" dirty="0">
                <a:solidFill>
                  <a:schemeClr val="tx1"/>
                </a:solidFill>
                <a:latin typeface="+mn-lt"/>
                <a:ea typeface="+mn-ea"/>
                <a:cs typeface="+mn-cs"/>
              </a:rPr>
              <a:t>in</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their</a:t>
            </a:r>
            <a:r>
              <a:rPr lang="en-US" sz="1600" kern="1200" spc="-45" dirty="0">
                <a:solidFill>
                  <a:schemeClr val="tx1"/>
                </a:solidFill>
                <a:latin typeface="+mn-lt"/>
                <a:ea typeface="+mn-ea"/>
                <a:cs typeface="+mn-cs"/>
              </a:rPr>
              <a:t> </a:t>
            </a:r>
            <a:r>
              <a:rPr lang="en-US" sz="1600" kern="1200" spc="-25" dirty="0">
                <a:solidFill>
                  <a:schemeClr val="tx1"/>
                </a:solidFill>
                <a:latin typeface="+mn-lt"/>
                <a:ea typeface="+mn-ea"/>
                <a:cs typeface="+mn-cs"/>
              </a:rPr>
              <a:t>infancy,</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but</a:t>
            </a:r>
            <a:r>
              <a:rPr lang="en-US" sz="1600" kern="1200" spc="-55" dirty="0">
                <a:solidFill>
                  <a:schemeClr val="tx1"/>
                </a:solidFill>
                <a:latin typeface="+mn-lt"/>
                <a:ea typeface="+mn-ea"/>
                <a:cs typeface="+mn-cs"/>
              </a:rPr>
              <a:t> </a:t>
            </a:r>
            <a:r>
              <a:rPr lang="en-US" sz="1600" kern="1200" dirty="0">
                <a:solidFill>
                  <a:schemeClr val="tx1"/>
                </a:solidFill>
                <a:latin typeface="+mn-lt"/>
                <a:ea typeface="+mn-ea"/>
                <a:cs typeface="+mn-cs"/>
              </a:rPr>
              <a:t>as</a:t>
            </a:r>
            <a:r>
              <a:rPr lang="en-US" sz="1600" kern="1200" spc="-45" dirty="0">
                <a:solidFill>
                  <a:schemeClr val="tx1"/>
                </a:solidFill>
                <a:latin typeface="+mn-lt"/>
                <a:ea typeface="+mn-ea"/>
                <a:cs typeface="+mn-cs"/>
              </a:rPr>
              <a:t> </a:t>
            </a:r>
            <a:r>
              <a:rPr lang="en-US" sz="1600" kern="1200" dirty="0">
                <a:solidFill>
                  <a:schemeClr val="tx1"/>
                </a:solidFill>
                <a:latin typeface="+mn-lt"/>
                <a:ea typeface="+mn-ea"/>
                <a:cs typeface="+mn-cs"/>
              </a:rPr>
              <a:t>they</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grow</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up</a:t>
            </a:r>
            <a:r>
              <a:rPr lang="en-US" sz="1600" kern="1200" spc="-55" dirty="0">
                <a:solidFill>
                  <a:schemeClr val="tx1"/>
                </a:solidFill>
                <a:latin typeface="+mn-lt"/>
                <a:ea typeface="+mn-ea"/>
                <a:cs typeface="+mn-cs"/>
              </a:rPr>
              <a:t> </a:t>
            </a:r>
            <a:r>
              <a:rPr lang="en-US" sz="1600" kern="1200" spc="-25" dirty="0">
                <a:solidFill>
                  <a:schemeClr val="tx1"/>
                </a:solidFill>
                <a:latin typeface="+mn-lt"/>
                <a:ea typeface="+mn-ea"/>
                <a:cs typeface="+mn-cs"/>
              </a:rPr>
              <a:t>and </a:t>
            </a:r>
            <a:r>
              <a:rPr lang="en-US" sz="1600" kern="1200" dirty="0">
                <a:solidFill>
                  <a:schemeClr val="tx1"/>
                </a:solidFill>
                <a:latin typeface="+mn-lt"/>
                <a:ea typeface="+mn-ea"/>
                <a:cs typeface="+mn-cs"/>
              </a:rPr>
              <a:t>become</a:t>
            </a:r>
            <a:r>
              <a:rPr lang="en-US" sz="1600" kern="1200" spc="-20" dirty="0">
                <a:solidFill>
                  <a:schemeClr val="tx1"/>
                </a:solidFill>
                <a:latin typeface="+mn-lt"/>
                <a:ea typeface="+mn-ea"/>
                <a:cs typeface="+mn-cs"/>
              </a:rPr>
              <a:t> </a:t>
            </a:r>
            <a:r>
              <a:rPr lang="en-US" sz="1600" kern="1200" spc="-10" dirty="0">
                <a:solidFill>
                  <a:schemeClr val="tx1"/>
                </a:solidFill>
                <a:latin typeface="+mn-lt"/>
                <a:ea typeface="+mn-ea"/>
                <a:cs typeface="+mn-cs"/>
              </a:rPr>
              <a:t>sophisticated,</a:t>
            </a:r>
            <a:r>
              <a:rPr lang="en-US" sz="1600" kern="1200" spc="-40" dirty="0">
                <a:solidFill>
                  <a:schemeClr val="tx1"/>
                </a:solidFill>
                <a:latin typeface="+mn-lt"/>
                <a:ea typeface="+mn-ea"/>
                <a:cs typeface="+mn-cs"/>
              </a:rPr>
              <a:t> </a:t>
            </a:r>
            <a:r>
              <a:rPr lang="en-US" sz="1600" kern="1200" dirty="0">
                <a:solidFill>
                  <a:schemeClr val="tx1"/>
                </a:solidFill>
                <a:latin typeface="+mn-lt"/>
                <a:ea typeface="+mn-ea"/>
                <a:cs typeface="+mn-cs"/>
              </a:rPr>
              <a:t>we</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will</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probably</a:t>
            </a:r>
            <a:r>
              <a:rPr lang="en-US" sz="1600" kern="1200" spc="-50" dirty="0">
                <a:solidFill>
                  <a:schemeClr val="tx1"/>
                </a:solidFill>
                <a:latin typeface="+mn-lt"/>
                <a:ea typeface="+mn-ea"/>
                <a:cs typeface="+mn-cs"/>
              </a:rPr>
              <a:t> </a:t>
            </a:r>
            <a:r>
              <a:rPr lang="en-US" sz="1600" kern="1200" dirty="0">
                <a:solidFill>
                  <a:schemeClr val="tx1"/>
                </a:solidFill>
                <a:latin typeface="+mn-lt"/>
                <a:ea typeface="+mn-ea"/>
                <a:cs typeface="+mn-cs"/>
              </a:rPr>
              <a:t>see</a:t>
            </a:r>
            <a:r>
              <a:rPr lang="en-US" sz="1600" kern="1200" spc="-25" dirty="0">
                <a:solidFill>
                  <a:schemeClr val="tx1"/>
                </a:solidFill>
                <a:latin typeface="+mn-lt"/>
                <a:ea typeface="+mn-ea"/>
                <a:cs typeface="+mn-cs"/>
              </a:rPr>
              <a:t> </a:t>
            </a:r>
            <a:r>
              <a:rPr lang="en-US" sz="1600" kern="1200" dirty="0">
                <a:solidFill>
                  <a:schemeClr val="tx1"/>
                </a:solidFill>
                <a:latin typeface="+mn-lt"/>
                <a:ea typeface="+mn-ea"/>
                <a:cs typeface="+mn-cs"/>
              </a:rPr>
              <a:t>the</a:t>
            </a:r>
            <a:r>
              <a:rPr lang="en-US" sz="1600" kern="1200" spc="-30" dirty="0">
                <a:solidFill>
                  <a:schemeClr val="tx1"/>
                </a:solidFill>
                <a:latin typeface="+mn-lt"/>
                <a:ea typeface="+mn-ea"/>
                <a:cs typeface="+mn-cs"/>
              </a:rPr>
              <a:t> </a:t>
            </a:r>
            <a:r>
              <a:rPr lang="en-US" sz="1600" kern="1200" dirty="0">
                <a:solidFill>
                  <a:schemeClr val="tx1"/>
                </a:solidFill>
                <a:latin typeface="+mn-lt"/>
                <a:ea typeface="+mn-ea"/>
                <a:cs typeface="+mn-cs"/>
              </a:rPr>
              <a:t>spread</a:t>
            </a:r>
            <a:r>
              <a:rPr lang="en-US" sz="1600" kern="1200" spc="-65" dirty="0">
                <a:solidFill>
                  <a:schemeClr val="tx1"/>
                </a:solidFill>
                <a:latin typeface="+mn-lt"/>
                <a:ea typeface="+mn-ea"/>
                <a:cs typeface="+mn-cs"/>
              </a:rPr>
              <a:t> </a:t>
            </a:r>
            <a:r>
              <a:rPr lang="en-US" sz="1600" kern="1200" dirty="0">
                <a:solidFill>
                  <a:schemeClr val="tx1"/>
                </a:solidFill>
                <a:latin typeface="+mn-lt"/>
                <a:ea typeface="+mn-ea"/>
                <a:cs typeface="+mn-cs"/>
              </a:rPr>
              <a:t>of</a:t>
            </a:r>
            <a:r>
              <a:rPr lang="en-US" sz="1600" kern="1200" spc="-35" dirty="0">
                <a:solidFill>
                  <a:schemeClr val="tx1"/>
                </a:solidFill>
                <a:latin typeface="+mn-lt"/>
                <a:ea typeface="+mn-ea"/>
                <a:cs typeface="+mn-cs"/>
              </a:rPr>
              <a:t> </a:t>
            </a:r>
            <a:r>
              <a:rPr lang="en-US" sz="1600" kern="1200" spc="-20" dirty="0">
                <a:solidFill>
                  <a:schemeClr val="tx1"/>
                </a:solidFill>
                <a:latin typeface="+mn-lt"/>
                <a:ea typeface="+mn-ea"/>
                <a:cs typeface="+mn-cs"/>
              </a:rPr>
              <a:t>‘computer</a:t>
            </a:r>
            <a:r>
              <a:rPr lang="en-US" sz="1600" kern="1200" spc="-40" dirty="0">
                <a:solidFill>
                  <a:schemeClr val="tx1"/>
                </a:solidFill>
                <a:latin typeface="+mn-lt"/>
                <a:ea typeface="+mn-ea"/>
                <a:cs typeface="+mn-cs"/>
              </a:rPr>
              <a:t> </a:t>
            </a:r>
            <a:r>
              <a:rPr lang="en-US" sz="1600" kern="1200" spc="-10" dirty="0">
                <a:solidFill>
                  <a:schemeClr val="tx1"/>
                </a:solidFill>
                <a:latin typeface="+mn-lt"/>
                <a:ea typeface="+mn-ea"/>
                <a:cs typeface="+mn-cs"/>
              </a:rPr>
              <a:t>utilities’”</a:t>
            </a:r>
            <a:endParaRPr lang="en-US" sz="1600" kern="1200" dirty="0">
              <a:solidFill>
                <a:schemeClr val="tx1"/>
              </a:solidFill>
              <a:latin typeface="+mn-lt"/>
              <a:ea typeface="+mn-ea"/>
              <a:cs typeface="+mn-cs"/>
            </a:endParaRPr>
          </a:p>
        </p:txBody>
      </p:sp>
      <p:pic>
        <p:nvPicPr>
          <p:cNvPr id="5122" name="Picture 2" descr="How to implement cloud computing in 2026? - Future Processing">
            <a:extLst>
              <a:ext uri="{FF2B5EF4-FFF2-40B4-BE49-F238E27FC236}">
                <a16:creationId xmlns:a16="http://schemas.microsoft.com/office/drawing/2014/main" id="{AD085F25-82BA-3C42-C89E-8CBFAE0B1C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12080" y="714256"/>
            <a:ext cx="6903720" cy="5429488"/>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tint val="75000"/>
                  </a:schemeClr>
                </a:solidFill>
                <a:latin typeface="+mn-lt"/>
                <a:ea typeface="+mn-ea"/>
                <a:cs typeface="+mn-cs"/>
              </a:rPr>
              <a:pPr algn="r" rtl="0">
                <a:spcAft>
                  <a:spcPts val="600"/>
                </a:spcAft>
              </a:pPr>
              <a:t>5</a:t>
            </a:fld>
            <a:endParaRPr lang="en-US" kern="1200" spc="-25">
              <a:solidFill>
                <a:schemeClr val="tx1">
                  <a:tint val="75000"/>
                </a:schemeClr>
              </a:solidFill>
              <a:latin typeface="+mn-lt"/>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50</a:t>
            </a:fld>
            <a:endParaRPr spc="-25" dirty="0"/>
          </a:p>
        </p:txBody>
      </p:sp>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Advantages</a:t>
            </a:r>
            <a:r>
              <a:rPr spc="-130" dirty="0"/>
              <a:t> </a:t>
            </a:r>
            <a:r>
              <a:rPr dirty="0"/>
              <a:t>and</a:t>
            </a:r>
            <a:r>
              <a:rPr spc="-105" dirty="0"/>
              <a:t> </a:t>
            </a:r>
            <a:r>
              <a:rPr spc="-10" dirty="0"/>
              <a:t>Disadvantages</a:t>
            </a:r>
          </a:p>
        </p:txBody>
      </p:sp>
      <p:sp>
        <p:nvSpPr>
          <p:cNvPr id="3" name="object 3"/>
          <p:cNvSpPr txBox="1"/>
          <p:nvPr/>
        </p:nvSpPr>
        <p:spPr>
          <a:xfrm>
            <a:off x="916939" y="1540890"/>
            <a:ext cx="10469245" cy="4800600"/>
          </a:xfrm>
          <a:prstGeom prst="rect">
            <a:avLst/>
          </a:prstGeom>
        </p:spPr>
        <p:txBody>
          <a:bodyPr vert="horz" wrap="square" lIns="0" tIns="13335" rIns="0" bIns="0" rtlCol="0">
            <a:spAutoFit/>
          </a:bodyPr>
          <a:lstStyle/>
          <a:p>
            <a:pPr marL="241300" indent="-228600">
              <a:lnSpc>
                <a:spcPts val="3115"/>
              </a:lnSpc>
              <a:spcBef>
                <a:spcPts val="105"/>
              </a:spcBef>
              <a:buFont typeface="Arial MT"/>
              <a:buChar char="•"/>
              <a:tabLst>
                <a:tab pos="241300" algn="l"/>
              </a:tabLst>
            </a:pPr>
            <a:r>
              <a:rPr sz="2600" b="1" spc="-10" dirty="0">
                <a:latin typeface="Calibri"/>
                <a:cs typeface="Calibri"/>
              </a:rPr>
              <a:t>Benefits</a:t>
            </a:r>
            <a:r>
              <a:rPr sz="2600" spc="-10" dirty="0">
                <a:latin typeface="Calibri"/>
                <a:cs typeface="Calibri"/>
              </a:rPr>
              <a:t>:</a:t>
            </a:r>
            <a:endParaRPr sz="2600">
              <a:latin typeface="Calibri"/>
              <a:cs typeface="Calibri"/>
            </a:endParaRPr>
          </a:p>
          <a:p>
            <a:pPr marL="698500" marR="5080" lvl="1" indent="-228600">
              <a:lnSpc>
                <a:spcPts val="2110"/>
              </a:lnSpc>
              <a:spcBef>
                <a:spcPts val="505"/>
              </a:spcBef>
              <a:buFont typeface="Arial MT"/>
              <a:buChar char="•"/>
              <a:tabLst>
                <a:tab pos="698500" algn="l"/>
              </a:tabLst>
            </a:pPr>
            <a:r>
              <a:rPr sz="2200" b="1" dirty="0">
                <a:latin typeface="Calibri"/>
                <a:cs typeface="Calibri"/>
              </a:rPr>
              <a:t>High</a:t>
            </a:r>
            <a:r>
              <a:rPr sz="2200" b="1" spc="-75" dirty="0">
                <a:latin typeface="Calibri"/>
                <a:cs typeface="Calibri"/>
              </a:rPr>
              <a:t> </a:t>
            </a:r>
            <a:r>
              <a:rPr sz="2200" b="1" dirty="0">
                <a:latin typeface="Calibri"/>
                <a:cs typeface="Calibri"/>
              </a:rPr>
              <a:t>Security</a:t>
            </a:r>
            <a:r>
              <a:rPr sz="2200" b="1" spc="-45" dirty="0">
                <a:latin typeface="Calibri"/>
                <a:cs typeface="Calibri"/>
              </a:rPr>
              <a:t> </a:t>
            </a:r>
            <a:r>
              <a:rPr sz="2200" b="1" dirty="0">
                <a:latin typeface="Calibri"/>
                <a:cs typeface="Calibri"/>
              </a:rPr>
              <a:t>and</a:t>
            </a:r>
            <a:r>
              <a:rPr sz="2200" b="1" spc="-60" dirty="0">
                <a:latin typeface="Calibri"/>
                <a:cs typeface="Calibri"/>
              </a:rPr>
              <a:t> </a:t>
            </a:r>
            <a:r>
              <a:rPr sz="2200" b="1" dirty="0">
                <a:latin typeface="Calibri"/>
                <a:cs typeface="Calibri"/>
              </a:rPr>
              <a:t>Privacy:</a:t>
            </a:r>
            <a:r>
              <a:rPr sz="2200" b="1" spc="-35" dirty="0">
                <a:latin typeface="Calibri"/>
                <a:cs typeface="Calibri"/>
              </a:rPr>
              <a:t> </a:t>
            </a:r>
            <a:r>
              <a:rPr sz="2200" b="1" spc="-10" dirty="0">
                <a:latin typeface="Calibri"/>
                <a:cs typeface="Calibri"/>
              </a:rPr>
              <a:t>Private</a:t>
            </a:r>
            <a:r>
              <a:rPr sz="2200" b="1" spc="-25" dirty="0">
                <a:latin typeface="Calibri"/>
                <a:cs typeface="Calibri"/>
              </a:rPr>
              <a:t> </a:t>
            </a:r>
            <a:r>
              <a:rPr sz="2200" b="1" dirty="0">
                <a:latin typeface="Calibri"/>
                <a:cs typeface="Calibri"/>
              </a:rPr>
              <a:t>cloud</a:t>
            </a:r>
            <a:r>
              <a:rPr sz="2200" b="1" spc="-50" dirty="0">
                <a:latin typeface="Calibri"/>
                <a:cs typeface="Calibri"/>
              </a:rPr>
              <a:t> </a:t>
            </a:r>
            <a:r>
              <a:rPr sz="2200" spc="-10" dirty="0">
                <a:latin typeface="Calibri"/>
                <a:cs typeface="Calibri"/>
              </a:rPr>
              <a:t>operations</a:t>
            </a:r>
            <a:r>
              <a:rPr sz="2200" spc="-55" dirty="0">
                <a:latin typeface="Calibri"/>
                <a:cs typeface="Calibri"/>
              </a:rPr>
              <a:t> </a:t>
            </a:r>
            <a:r>
              <a:rPr sz="2200" dirty="0">
                <a:latin typeface="Calibri"/>
                <a:cs typeface="Calibri"/>
              </a:rPr>
              <a:t>are</a:t>
            </a:r>
            <a:r>
              <a:rPr sz="2200" spc="-60" dirty="0">
                <a:latin typeface="Calibri"/>
                <a:cs typeface="Calibri"/>
              </a:rPr>
              <a:t> </a:t>
            </a:r>
            <a:r>
              <a:rPr sz="2200" dirty="0">
                <a:latin typeface="Calibri"/>
                <a:cs typeface="Calibri"/>
              </a:rPr>
              <a:t>not</a:t>
            </a:r>
            <a:r>
              <a:rPr sz="2200" spc="-65" dirty="0">
                <a:latin typeface="Calibri"/>
                <a:cs typeface="Calibri"/>
              </a:rPr>
              <a:t> </a:t>
            </a:r>
            <a:r>
              <a:rPr sz="2200" dirty="0">
                <a:latin typeface="Calibri"/>
                <a:cs typeface="Calibri"/>
              </a:rPr>
              <a:t>available</a:t>
            </a:r>
            <a:r>
              <a:rPr sz="2200" spc="-80" dirty="0">
                <a:latin typeface="Calibri"/>
                <a:cs typeface="Calibri"/>
              </a:rPr>
              <a:t> </a:t>
            </a:r>
            <a:r>
              <a:rPr sz="2200" dirty="0">
                <a:latin typeface="Calibri"/>
                <a:cs typeface="Calibri"/>
              </a:rPr>
              <a:t>to</a:t>
            </a:r>
            <a:r>
              <a:rPr sz="2200" spc="-50" dirty="0">
                <a:latin typeface="Calibri"/>
                <a:cs typeface="Calibri"/>
              </a:rPr>
              <a:t> </a:t>
            </a:r>
            <a:r>
              <a:rPr sz="2200" dirty="0">
                <a:latin typeface="Calibri"/>
                <a:cs typeface="Calibri"/>
              </a:rPr>
              <a:t>general</a:t>
            </a:r>
            <a:r>
              <a:rPr sz="2200" spc="-40" dirty="0">
                <a:latin typeface="Calibri"/>
                <a:cs typeface="Calibri"/>
              </a:rPr>
              <a:t> </a:t>
            </a:r>
            <a:r>
              <a:rPr sz="2200" spc="-10" dirty="0">
                <a:latin typeface="Calibri"/>
                <a:cs typeface="Calibri"/>
              </a:rPr>
              <a:t>public </a:t>
            </a:r>
            <a:r>
              <a:rPr sz="2200" dirty="0">
                <a:latin typeface="Calibri"/>
                <a:cs typeface="Calibri"/>
              </a:rPr>
              <a:t>and</a:t>
            </a:r>
            <a:r>
              <a:rPr sz="2200" spc="-65" dirty="0">
                <a:latin typeface="Calibri"/>
                <a:cs typeface="Calibri"/>
              </a:rPr>
              <a:t> </a:t>
            </a:r>
            <a:r>
              <a:rPr sz="2200" spc="-10" dirty="0">
                <a:latin typeface="Calibri"/>
                <a:cs typeface="Calibri"/>
              </a:rPr>
              <a:t>resources</a:t>
            </a:r>
            <a:r>
              <a:rPr sz="2200" spc="-65" dirty="0">
                <a:latin typeface="Calibri"/>
                <a:cs typeface="Calibri"/>
              </a:rPr>
              <a:t> </a:t>
            </a:r>
            <a:r>
              <a:rPr sz="2200" dirty="0">
                <a:latin typeface="Calibri"/>
                <a:cs typeface="Calibri"/>
              </a:rPr>
              <a:t>are</a:t>
            </a:r>
            <a:r>
              <a:rPr sz="2200" spc="-65" dirty="0">
                <a:latin typeface="Calibri"/>
                <a:cs typeface="Calibri"/>
              </a:rPr>
              <a:t> </a:t>
            </a:r>
            <a:r>
              <a:rPr sz="2200" dirty="0">
                <a:latin typeface="Calibri"/>
                <a:cs typeface="Calibri"/>
              </a:rPr>
              <a:t>shared</a:t>
            </a:r>
            <a:r>
              <a:rPr sz="2200" spc="-70" dirty="0">
                <a:latin typeface="Calibri"/>
                <a:cs typeface="Calibri"/>
              </a:rPr>
              <a:t> </a:t>
            </a:r>
            <a:r>
              <a:rPr sz="2200" dirty="0">
                <a:latin typeface="Calibri"/>
                <a:cs typeface="Calibri"/>
              </a:rPr>
              <a:t>from</a:t>
            </a:r>
            <a:r>
              <a:rPr sz="2200" spc="-65" dirty="0">
                <a:latin typeface="Calibri"/>
                <a:cs typeface="Calibri"/>
              </a:rPr>
              <a:t> </a:t>
            </a:r>
            <a:r>
              <a:rPr sz="2200" dirty="0">
                <a:latin typeface="Calibri"/>
                <a:cs typeface="Calibri"/>
              </a:rPr>
              <a:t>distinct</a:t>
            </a:r>
            <a:r>
              <a:rPr sz="2200" spc="-65" dirty="0">
                <a:latin typeface="Calibri"/>
                <a:cs typeface="Calibri"/>
              </a:rPr>
              <a:t> </a:t>
            </a:r>
            <a:r>
              <a:rPr sz="2200" dirty="0">
                <a:latin typeface="Calibri"/>
                <a:cs typeface="Calibri"/>
              </a:rPr>
              <a:t>pool</a:t>
            </a:r>
            <a:r>
              <a:rPr sz="2200" spc="-60" dirty="0">
                <a:latin typeface="Calibri"/>
                <a:cs typeface="Calibri"/>
              </a:rPr>
              <a:t> </a:t>
            </a:r>
            <a:r>
              <a:rPr sz="2200" dirty="0">
                <a:latin typeface="Calibri"/>
                <a:cs typeface="Calibri"/>
              </a:rPr>
              <a:t>of</a:t>
            </a:r>
            <a:r>
              <a:rPr sz="2200" spc="-50" dirty="0">
                <a:latin typeface="Calibri"/>
                <a:cs typeface="Calibri"/>
              </a:rPr>
              <a:t> </a:t>
            </a:r>
            <a:r>
              <a:rPr sz="2200" b="1" dirty="0">
                <a:latin typeface="Calibri"/>
                <a:cs typeface="Calibri"/>
              </a:rPr>
              <a:t>resources,</a:t>
            </a:r>
            <a:r>
              <a:rPr sz="2200" b="1" spc="-15" dirty="0">
                <a:latin typeface="Calibri"/>
                <a:cs typeface="Calibri"/>
              </a:rPr>
              <a:t> </a:t>
            </a:r>
            <a:r>
              <a:rPr sz="2200" b="1" spc="-10" dirty="0">
                <a:latin typeface="Calibri"/>
                <a:cs typeface="Calibri"/>
              </a:rPr>
              <a:t>therefore,</a:t>
            </a:r>
            <a:r>
              <a:rPr sz="2200" b="1" spc="-20" dirty="0">
                <a:latin typeface="Calibri"/>
                <a:cs typeface="Calibri"/>
              </a:rPr>
              <a:t> </a:t>
            </a:r>
            <a:r>
              <a:rPr sz="2200" b="1" dirty="0">
                <a:latin typeface="Calibri"/>
                <a:cs typeface="Calibri"/>
              </a:rPr>
              <a:t>ensures</a:t>
            </a:r>
            <a:r>
              <a:rPr sz="2200" b="1" spc="-45" dirty="0">
                <a:latin typeface="Calibri"/>
                <a:cs typeface="Calibri"/>
              </a:rPr>
              <a:t> </a:t>
            </a:r>
            <a:r>
              <a:rPr sz="2200" b="1" spc="-20" dirty="0">
                <a:latin typeface="Calibri"/>
                <a:cs typeface="Calibri"/>
              </a:rPr>
              <a:t>high </a:t>
            </a:r>
            <a:r>
              <a:rPr sz="2200" b="1" dirty="0">
                <a:latin typeface="Calibri"/>
                <a:cs typeface="Calibri"/>
              </a:rPr>
              <a:t>security</a:t>
            </a:r>
            <a:r>
              <a:rPr sz="2200" b="1" spc="-30" dirty="0">
                <a:latin typeface="Calibri"/>
                <a:cs typeface="Calibri"/>
              </a:rPr>
              <a:t> </a:t>
            </a:r>
            <a:r>
              <a:rPr sz="2200" b="1" dirty="0">
                <a:latin typeface="Calibri"/>
                <a:cs typeface="Calibri"/>
              </a:rPr>
              <a:t>and</a:t>
            </a:r>
            <a:r>
              <a:rPr sz="2200" b="1" spc="-45" dirty="0">
                <a:latin typeface="Calibri"/>
                <a:cs typeface="Calibri"/>
              </a:rPr>
              <a:t> </a:t>
            </a:r>
            <a:r>
              <a:rPr sz="2200" b="1" spc="-10" dirty="0">
                <a:latin typeface="Calibri"/>
                <a:cs typeface="Calibri"/>
              </a:rPr>
              <a:t>privacy.</a:t>
            </a:r>
            <a:endParaRPr sz="2200">
              <a:latin typeface="Calibri"/>
              <a:cs typeface="Calibri"/>
            </a:endParaRPr>
          </a:p>
          <a:p>
            <a:pPr marL="698500" marR="242570" lvl="1" indent="-228600">
              <a:lnSpc>
                <a:spcPct val="80000"/>
              </a:lnSpc>
              <a:spcBef>
                <a:spcPts val="515"/>
              </a:spcBef>
              <a:buFont typeface="Arial MT"/>
              <a:buChar char="•"/>
              <a:tabLst>
                <a:tab pos="698500" algn="l"/>
              </a:tabLst>
            </a:pPr>
            <a:r>
              <a:rPr sz="2200" b="1" dirty="0">
                <a:latin typeface="Calibri"/>
                <a:cs typeface="Calibri"/>
              </a:rPr>
              <a:t>More</a:t>
            </a:r>
            <a:r>
              <a:rPr sz="2200" b="1" spc="-50" dirty="0">
                <a:latin typeface="Calibri"/>
                <a:cs typeface="Calibri"/>
              </a:rPr>
              <a:t> </a:t>
            </a:r>
            <a:r>
              <a:rPr sz="2200" b="1" dirty="0">
                <a:latin typeface="Calibri"/>
                <a:cs typeface="Calibri"/>
              </a:rPr>
              <a:t>Control:</a:t>
            </a:r>
            <a:r>
              <a:rPr sz="2200" b="1" spc="-35" dirty="0">
                <a:latin typeface="Calibri"/>
                <a:cs typeface="Calibri"/>
              </a:rPr>
              <a:t> </a:t>
            </a:r>
            <a:r>
              <a:rPr sz="2200" b="1" spc="-10" dirty="0">
                <a:latin typeface="Calibri"/>
                <a:cs typeface="Calibri"/>
              </a:rPr>
              <a:t>Private</a:t>
            </a:r>
            <a:r>
              <a:rPr sz="2200" b="1" spc="-50" dirty="0">
                <a:latin typeface="Calibri"/>
                <a:cs typeface="Calibri"/>
              </a:rPr>
              <a:t> </a:t>
            </a:r>
            <a:r>
              <a:rPr sz="2200" b="1" dirty="0">
                <a:latin typeface="Calibri"/>
                <a:cs typeface="Calibri"/>
              </a:rPr>
              <a:t>clouds</a:t>
            </a:r>
            <a:r>
              <a:rPr sz="2200" b="1" spc="-45" dirty="0">
                <a:latin typeface="Calibri"/>
                <a:cs typeface="Calibri"/>
              </a:rPr>
              <a:t> </a:t>
            </a:r>
            <a:r>
              <a:rPr sz="2200" dirty="0">
                <a:latin typeface="Calibri"/>
                <a:cs typeface="Calibri"/>
              </a:rPr>
              <a:t>have</a:t>
            </a:r>
            <a:r>
              <a:rPr sz="2200" spc="-75" dirty="0">
                <a:latin typeface="Calibri"/>
                <a:cs typeface="Calibri"/>
              </a:rPr>
              <a:t> </a:t>
            </a:r>
            <a:r>
              <a:rPr sz="2200" dirty="0">
                <a:latin typeface="Calibri"/>
                <a:cs typeface="Calibri"/>
              </a:rPr>
              <a:t>more</a:t>
            </a:r>
            <a:r>
              <a:rPr sz="2200" spc="-75" dirty="0">
                <a:latin typeface="Calibri"/>
                <a:cs typeface="Calibri"/>
              </a:rPr>
              <a:t> </a:t>
            </a:r>
            <a:r>
              <a:rPr sz="2200" dirty="0">
                <a:latin typeface="Calibri"/>
                <a:cs typeface="Calibri"/>
              </a:rPr>
              <a:t>control</a:t>
            </a:r>
            <a:r>
              <a:rPr sz="2200" spc="-70" dirty="0">
                <a:latin typeface="Calibri"/>
                <a:cs typeface="Calibri"/>
              </a:rPr>
              <a:t> </a:t>
            </a:r>
            <a:r>
              <a:rPr sz="2200" dirty="0">
                <a:latin typeface="Calibri"/>
                <a:cs typeface="Calibri"/>
              </a:rPr>
              <a:t>on</a:t>
            </a:r>
            <a:r>
              <a:rPr sz="2200" spc="-75" dirty="0">
                <a:latin typeface="Calibri"/>
                <a:cs typeface="Calibri"/>
              </a:rPr>
              <a:t> </a:t>
            </a:r>
            <a:r>
              <a:rPr sz="2200" dirty="0">
                <a:latin typeface="Calibri"/>
                <a:cs typeface="Calibri"/>
              </a:rPr>
              <a:t>its</a:t>
            </a:r>
            <a:r>
              <a:rPr sz="2200" spc="-65" dirty="0">
                <a:latin typeface="Calibri"/>
                <a:cs typeface="Calibri"/>
              </a:rPr>
              <a:t> </a:t>
            </a:r>
            <a:r>
              <a:rPr sz="2200" spc="-10" dirty="0">
                <a:latin typeface="Calibri"/>
                <a:cs typeface="Calibri"/>
              </a:rPr>
              <a:t>resources</a:t>
            </a:r>
            <a:r>
              <a:rPr sz="2200" spc="-75" dirty="0">
                <a:latin typeface="Calibri"/>
                <a:cs typeface="Calibri"/>
              </a:rPr>
              <a:t> </a:t>
            </a:r>
            <a:r>
              <a:rPr sz="2200" dirty="0">
                <a:latin typeface="Calibri"/>
                <a:cs typeface="Calibri"/>
              </a:rPr>
              <a:t>and</a:t>
            </a:r>
            <a:r>
              <a:rPr sz="2200" spc="-75" dirty="0">
                <a:latin typeface="Calibri"/>
                <a:cs typeface="Calibri"/>
              </a:rPr>
              <a:t> </a:t>
            </a:r>
            <a:r>
              <a:rPr sz="2200" dirty="0">
                <a:latin typeface="Calibri"/>
                <a:cs typeface="Calibri"/>
              </a:rPr>
              <a:t>hardware</a:t>
            </a:r>
            <a:r>
              <a:rPr sz="2200" spc="-90" dirty="0">
                <a:latin typeface="Calibri"/>
                <a:cs typeface="Calibri"/>
              </a:rPr>
              <a:t> </a:t>
            </a:r>
            <a:r>
              <a:rPr sz="2200" spc="-20" dirty="0">
                <a:latin typeface="Calibri"/>
                <a:cs typeface="Calibri"/>
              </a:rPr>
              <a:t>than </a:t>
            </a:r>
            <a:r>
              <a:rPr sz="2200" dirty="0">
                <a:latin typeface="Calibri"/>
                <a:cs typeface="Calibri"/>
              </a:rPr>
              <a:t>public</a:t>
            </a:r>
            <a:r>
              <a:rPr sz="2200" spc="-30" dirty="0">
                <a:latin typeface="Calibri"/>
                <a:cs typeface="Calibri"/>
              </a:rPr>
              <a:t> </a:t>
            </a:r>
            <a:r>
              <a:rPr sz="2200" dirty="0">
                <a:latin typeface="Calibri"/>
                <a:cs typeface="Calibri"/>
              </a:rPr>
              <a:t>cloud</a:t>
            </a:r>
            <a:r>
              <a:rPr sz="2200" spc="-25" dirty="0">
                <a:latin typeface="Calibri"/>
                <a:cs typeface="Calibri"/>
              </a:rPr>
              <a:t> </a:t>
            </a:r>
            <a:r>
              <a:rPr sz="2200" dirty="0">
                <a:latin typeface="Calibri"/>
                <a:cs typeface="Calibri"/>
              </a:rPr>
              <a:t>because</a:t>
            </a:r>
            <a:r>
              <a:rPr sz="2200" spc="-25" dirty="0">
                <a:latin typeface="Calibri"/>
                <a:cs typeface="Calibri"/>
              </a:rPr>
              <a:t> </a:t>
            </a:r>
            <a:r>
              <a:rPr sz="2200" dirty="0">
                <a:latin typeface="Calibri"/>
                <a:cs typeface="Calibri"/>
              </a:rPr>
              <a:t>it</a:t>
            </a:r>
            <a:r>
              <a:rPr sz="2200" spc="-10" dirty="0">
                <a:latin typeface="Calibri"/>
                <a:cs typeface="Calibri"/>
              </a:rPr>
              <a:t> </a:t>
            </a:r>
            <a:r>
              <a:rPr sz="2200" dirty="0">
                <a:latin typeface="Calibri"/>
                <a:cs typeface="Calibri"/>
              </a:rPr>
              <a:t>is</a:t>
            </a:r>
            <a:r>
              <a:rPr sz="2200" spc="-25" dirty="0">
                <a:latin typeface="Calibri"/>
                <a:cs typeface="Calibri"/>
              </a:rPr>
              <a:t> </a:t>
            </a:r>
            <a:r>
              <a:rPr sz="2200" dirty="0">
                <a:latin typeface="Calibri"/>
                <a:cs typeface="Calibri"/>
              </a:rPr>
              <a:t>accessed</a:t>
            </a:r>
            <a:r>
              <a:rPr sz="2200" spc="-25" dirty="0">
                <a:latin typeface="Calibri"/>
                <a:cs typeface="Calibri"/>
              </a:rPr>
              <a:t> </a:t>
            </a:r>
            <a:r>
              <a:rPr sz="2200" dirty="0">
                <a:latin typeface="Calibri"/>
                <a:cs typeface="Calibri"/>
              </a:rPr>
              <a:t>only</a:t>
            </a:r>
            <a:r>
              <a:rPr sz="2200" spc="465" dirty="0">
                <a:latin typeface="Calibri"/>
                <a:cs typeface="Calibri"/>
              </a:rPr>
              <a:t> </a:t>
            </a:r>
            <a:r>
              <a:rPr sz="2200" dirty="0">
                <a:latin typeface="Calibri"/>
                <a:cs typeface="Calibri"/>
              </a:rPr>
              <a:t>within</a:t>
            </a:r>
            <a:r>
              <a:rPr sz="2200" spc="-25" dirty="0">
                <a:latin typeface="Calibri"/>
                <a:cs typeface="Calibri"/>
              </a:rPr>
              <a:t> </a:t>
            </a:r>
            <a:r>
              <a:rPr sz="2200" dirty="0">
                <a:latin typeface="Calibri"/>
                <a:cs typeface="Calibri"/>
              </a:rPr>
              <a:t>an</a:t>
            </a:r>
            <a:r>
              <a:rPr sz="2200" spc="-25" dirty="0">
                <a:latin typeface="Calibri"/>
                <a:cs typeface="Calibri"/>
              </a:rPr>
              <a:t> </a:t>
            </a:r>
            <a:r>
              <a:rPr sz="2200" spc="-10" dirty="0">
                <a:latin typeface="Calibri"/>
                <a:cs typeface="Calibri"/>
              </a:rPr>
              <a:t>organization.</a:t>
            </a:r>
            <a:endParaRPr sz="2200">
              <a:latin typeface="Calibri"/>
              <a:cs typeface="Calibri"/>
            </a:endParaRPr>
          </a:p>
          <a:p>
            <a:pPr marL="241300" indent="-228600">
              <a:lnSpc>
                <a:spcPts val="3110"/>
              </a:lnSpc>
              <a:spcBef>
                <a:spcPts val="370"/>
              </a:spcBef>
              <a:buFont typeface="Arial MT"/>
              <a:buChar char="•"/>
              <a:tabLst>
                <a:tab pos="241300" algn="l"/>
              </a:tabLst>
            </a:pPr>
            <a:r>
              <a:rPr sz="2600" b="1" spc="-10" dirty="0">
                <a:latin typeface="Calibri"/>
                <a:cs typeface="Calibri"/>
              </a:rPr>
              <a:t>Disadvantages:</a:t>
            </a:r>
            <a:endParaRPr sz="2600">
              <a:latin typeface="Calibri"/>
              <a:cs typeface="Calibri"/>
            </a:endParaRPr>
          </a:p>
          <a:p>
            <a:pPr marL="698500" lvl="1" indent="-228600">
              <a:lnSpc>
                <a:spcPts val="2365"/>
              </a:lnSpc>
              <a:buFont typeface="Arial MT"/>
              <a:buChar char="•"/>
              <a:tabLst>
                <a:tab pos="698500" algn="l"/>
              </a:tabLst>
            </a:pPr>
            <a:r>
              <a:rPr sz="2200" b="1" spc="-10" dirty="0">
                <a:latin typeface="Calibri"/>
                <a:cs typeface="Calibri"/>
              </a:rPr>
              <a:t>Restricted</a:t>
            </a:r>
            <a:r>
              <a:rPr sz="2200" b="1" spc="-15" dirty="0">
                <a:latin typeface="Calibri"/>
                <a:cs typeface="Calibri"/>
              </a:rPr>
              <a:t> </a:t>
            </a:r>
            <a:r>
              <a:rPr sz="2200" b="1" dirty="0">
                <a:latin typeface="Calibri"/>
                <a:cs typeface="Calibri"/>
              </a:rPr>
              <a:t>Area:</a:t>
            </a:r>
            <a:r>
              <a:rPr sz="2200" b="1" spc="-20" dirty="0">
                <a:latin typeface="Calibri"/>
                <a:cs typeface="Calibri"/>
              </a:rPr>
              <a:t> </a:t>
            </a:r>
            <a:r>
              <a:rPr sz="2200" dirty="0">
                <a:latin typeface="Calibri"/>
                <a:cs typeface="Calibri"/>
              </a:rPr>
              <a:t>Private</a:t>
            </a:r>
            <a:r>
              <a:rPr sz="2200" spc="-50" dirty="0">
                <a:latin typeface="Calibri"/>
                <a:cs typeface="Calibri"/>
              </a:rPr>
              <a:t> </a:t>
            </a:r>
            <a:r>
              <a:rPr sz="2200" dirty="0">
                <a:latin typeface="Calibri"/>
                <a:cs typeface="Calibri"/>
              </a:rPr>
              <a:t>cloud</a:t>
            </a:r>
            <a:r>
              <a:rPr sz="2200" spc="-45" dirty="0">
                <a:latin typeface="Calibri"/>
                <a:cs typeface="Calibri"/>
              </a:rPr>
              <a:t> </a:t>
            </a:r>
            <a:r>
              <a:rPr sz="2200" dirty="0">
                <a:latin typeface="Calibri"/>
                <a:cs typeface="Calibri"/>
              </a:rPr>
              <a:t>is</a:t>
            </a:r>
            <a:r>
              <a:rPr sz="2200" spc="-50" dirty="0">
                <a:latin typeface="Calibri"/>
                <a:cs typeface="Calibri"/>
              </a:rPr>
              <a:t> </a:t>
            </a:r>
            <a:r>
              <a:rPr sz="2200" dirty="0">
                <a:latin typeface="Calibri"/>
                <a:cs typeface="Calibri"/>
              </a:rPr>
              <a:t>only</a:t>
            </a:r>
            <a:r>
              <a:rPr sz="2200" spc="-40" dirty="0">
                <a:latin typeface="Calibri"/>
                <a:cs typeface="Calibri"/>
              </a:rPr>
              <a:t> </a:t>
            </a:r>
            <a:r>
              <a:rPr sz="2200" dirty="0">
                <a:latin typeface="Calibri"/>
                <a:cs typeface="Calibri"/>
              </a:rPr>
              <a:t>accessible</a:t>
            </a:r>
            <a:r>
              <a:rPr sz="2200" spc="-55" dirty="0">
                <a:latin typeface="Calibri"/>
                <a:cs typeface="Calibri"/>
              </a:rPr>
              <a:t> </a:t>
            </a:r>
            <a:r>
              <a:rPr sz="2200" dirty="0">
                <a:latin typeface="Calibri"/>
                <a:cs typeface="Calibri"/>
              </a:rPr>
              <a:t>locally</a:t>
            </a:r>
            <a:r>
              <a:rPr sz="2200" spc="-40" dirty="0">
                <a:latin typeface="Calibri"/>
                <a:cs typeface="Calibri"/>
              </a:rPr>
              <a:t> </a:t>
            </a:r>
            <a:r>
              <a:rPr sz="2200" dirty="0">
                <a:latin typeface="Calibri"/>
                <a:cs typeface="Calibri"/>
              </a:rPr>
              <a:t>and</a:t>
            </a:r>
            <a:r>
              <a:rPr sz="2200" spc="-55" dirty="0">
                <a:latin typeface="Calibri"/>
                <a:cs typeface="Calibri"/>
              </a:rPr>
              <a:t> </a:t>
            </a:r>
            <a:r>
              <a:rPr sz="2200" dirty="0">
                <a:latin typeface="Calibri"/>
                <a:cs typeface="Calibri"/>
              </a:rPr>
              <a:t>is</a:t>
            </a:r>
            <a:r>
              <a:rPr sz="2200" spc="-50" dirty="0">
                <a:latin typeface="Calibri"/>
                <a:cs typeface="Calibri"/>
              </a:rPr>
              <a:t> </a:t>
            </a:r>
            <a:r>
              <a:rPr sz="2200" dirty="0">
                <a:latin typeface="Calibri"/>
                <a:cs typeface="Calibri"/>
              </a:rPr>
              <a:t>very</a:t>
            </a:r>
            <a:r>
              <a:rPr sz="2200" spc="-40" dirty="0">
                <a:latin typeface="Calibri"/>
                <a:cs typeface="Calibri"/>
              </a:rPr>
              <a:t> </a:t>
            </a:r>
            <a:r>
              <a:rPr sz="2200" dirty="0">
                <a:latin typeface="Calibri"/>
                <a:cs typeface="Calibri"/>
              </a:rPr>
              <a:t>difficult</a:t>
            </a:r>
            <a:r>
              <a:rPr sz="2200" spc="-60" dirty="0">
                <a:latin typeface="Calibri"/>
                <a:cs typeface="Calibri"/>
              </a:rPr>
              <a:t> </a:t>
            </a:r>
            <a:r>
              <a:rPr sz="2200" dirty="0">
                <a:latin typeface="Calibri"/>
                <a:cs typeface="Calibri"/>
              </a:rPr>
              <a:t>to</a:t>
            </a:r>
            <a:r>
              <a:rPr sz="2200" spc="-35" dirty="0">
                <a:latin typeface="Calibri"/>
                <a:cs typeface="Calibri"/>
              </a:rPr>
              <a:t> </a:t>
            </a:r>
            <a:r>
              <a:rPr sz="2200" spc="-10" dirty="0">
                <a:latin typeface="Calibri"/>
                <a:cs typeface="Calibri"/>
              </a:rPr>
              <a:t>deploy</a:t>
            </a:r>
            <a:endParaRPr sz="2200">
              <a:latin typeface="Calibri"/>
              <a:cs typeface="Calibri"/>
            </a:endParaRPr>
          </a:p>
          <a:p>
            <a:pPr marL="698500">
              <a:lnSpc>
                <a:spcPts val="2365"/>
              </a:lnSpc>
            </a:pPr>
            <a:r>
              <a:rPr sz="2200" spc="-10" dirty="0">
                <a:latin typeface="Calibri"/>
                <a:cs typeface="Calibri"/>
              </a:rPr>
              <a:t>globally.</a:t>
            </a:r>
            <a:endParaRPr sz="2200">
              <a:latin typeface="Calibri"/>
              <a:cs typeface="Calibri"/>
            </a:endParaRPr>
          </a:p>
          <a:p>
            <a:pPr marL="698500" lvl="1" indent="-228600">
              <a:lnSpc>
                <a:spcPts val="2615"/>
              </a:lnSpc>
              <a:buFont typeface="Arial MT"/>
              <a:buChar char="•"/>
              <a:tabLst>
                <a:tab pos="698500" algn="l"/>
              </a:tabLst>
            </a:pPr>
            <a:r>
              <a:rPr sz="2200" b="1" spc="-10" dirty="0">
                <a:latin typeface="Calibri"/>
                <a:cs typeface="Calibri"/>
              </a:rPr>
              <a:t>Inflexible</a:t>
            </a:r>
            <a:r>
              <a:rPr sz="2200" b="1" spc="-40" dirty="0">
                <a:latin typeface="Calibri"/>
                <a:cs typeface="Calibri"/>
              </a:rPr>
              <a:t> </a:t>
            </a:r>
            <a:r>
              <a:rPr sz="2200" b="1" dirty="0">
                <a:latin typeface="Calibri"/>
                <a:cs typeface="Calibri"/>
              </a:rPr>
              <a:t>Pricing:</a:t>
            </a:r>
            <a:r>
              <a:rPr sz="2200" b="1" spc="-30" dirty="0">
                <a:latin typeface="Calibri"/>
                <a:cs typeface="Calibri"/>
              </a:rPr>
              <a:t> </a:t>
            </a:r>
            <a:r>
              <a:rPr sz="2200" dirty="0">
                <a:latin typeface="Calibri"/>
                <a:cs typeface="Calibri"/>
              </a:rPr>
              <a:t>In</a:t>
            </a:r>
            <a:r>
              <a:rPr sz="2200" spc="-45" dirty="0">
                <a:latin typeface="Calibri"/>
                <a:cs typeface="Calibri"/>
              </a:rPr>
              <a:t> </a:t>
            </a:r>
            <a:r>
              <a:rPr sz="2200" dirty="0">
                <a:latin typeface="Calibri"/>
                <a:cs typeface="Calibri"/>
              </a:rPr>
              <a:t>order</a:t>
            </a:r>
            <a:r>
              <a:rPr sz="2200" spc="-60" dirty="0">
                <a:latin typeface="Calibri"/>
                <a:cs typeface="Calibri"/>
              </a:rPr>
              <a:t> </a:t>
            </a:r>
            <a:r>
              <a:rPr sz="2200" dirty="0">
                <a:latin typeface="Calibri"/>
                <a:cs typeface="Calibri"/>
              </a:rPr>
              <a:t>to</a:t>
            </a:r>
            <a:r>
              <a:rPr sz="2200" spc="-30" dirty="0">
                <a:latin typeface="Calibri"/>
                <a:cs typeface="Calibri"/>
              </a:rPr>
              <a:t> </a:t>
            </a:r>
            <a:r>
              <a:rPr sz="2200" dirty="0">
                <a:latin typeface="Calibri"/>
                <a:cs typeface="Calibri"/>
              </a:rPr>
              <a:t>fulfil</a:t>
            </a:r>
            <a:r>
              <a:rPr sz="2200" spc="-45" dirty="0">
                <a:latin typeface="Calibri"/>
                <a:cs typeface="Calibri"/>
              </a:rPr>
              <a:t> </a:t>
            </a:r>
            <a:r>
              <a:rPr sz="2200" dirty="0">
                <a:latin typeface="Calibri"/>
                <a:cs typeface="Calibri"/>
              </a:rPr>
              <a:t>demand,</a:t>
            </a:r>
            <a:r>
              <a:rPr sz="2200" spc="-40" dirty="0">
                <a:latin typeface="Calibri"/>
                <a:cs typeface="Calibri"/>
              </a:rPr>
              <a:t> </a:t>
            </a:r>
            <a:r>
              <a:rPr sz="2200" dirty="0">
                <a:latin typeface="Calibri"/>
                <a:cs typeface="Calibri"/>
              </a:rPr>
              <a:t>purchasing</a:t>
            </a:r>
            <a:r>
              <a:rPr sz="2200" spc="-65" dirty="0">
                <a:latin typeface="Calibri"/>
                <a:cs typeface="Calibri"/>
              </a:rPr>
              <a:t> </a:t>
            </a:r>
            <a:r>
              <a:rPr sz="2200" dirty="0">
                <a:latin typeface="Calibri"/>
                <a:cs typeface="Calibri"/>
              </a:rPr>
              <a:t>new</a:t>
            </a:r>
            <a:r>
              <a:rPr sz="2200" spc="-30" dirty="0">
                <a:latin typeface="Calibri"/>
                <a:cs typeface="Calibri"/>
              </a:rPr>
              <a:t> </a:t>
            </a:r>
            <a:r>
              <a:rPr sz="2200" dirty="0">
                <a:latin typeface="Calibri"/>
                <a:cs typeface="Calibri"/>
              </a:rPr>
              <a:t>hardware</a:t>
            </a:r>
            <a:r>
              <a:rPr sz="2200" spc="-75" dirty="0">
                <a:latin typeface="Calibri"/>
                <a:cs typeface="Calibri"/>
              </a:rPr>
              <a:t> </a:t>
            </a:r>
            <a:r>
              <a:rPr sz="2200" dirty="0">
                <a:latin typeface="Calibri"/>
                <a:cs typeface="Calibri"/>
              </a:rPr>
              <a:t>is</a:t>
            </a:r>
            <a:r>
              <a:rPr sz="2200" spc="-45" dirty="0">
                <a:latin typeface="Calibri"/>
                <a:cs typeface="Calibri"/>
              </a:rPr>
              <a:t> </a:t>
            </a:r>
            <a:r>
              <a:rPr sz="2200" dirty="0">
                <a:latin typeface="Calibri"/>
                <a:cs typeface="Calibri"/>
              </a:rPr>
              <a:t>very</a:t>
            </a:r>
            <a:r>
              <a:rPr sz="2200" spc="-45" dirty="0">
                <a:latin typeface="Calibri"/>
                <a:cs typeface="Calibri"/>
              </a:rPr>
              <a:t> </a:t>
            </a:r>
            <a:r>
              <a:rPr sz="2200" spc="-10" dirty="0">
                <a:latin typeface="Calibri"/>
                <a:cs typeface="Calibri"/>
              </a:rPr>
              <a:t>costly.</a:t>
            </a:r>
            <a:endParaRPr sz="2200">
              <a:latin typeface="Calibri"/>
              <a:cs typeface="Calibri"/>
            </a:endParaRPr>
          </a:p>
          <a:p>
            <a:pPr marL="698500" lvl="1" indent="-228600">
              <a:lnSpc>
                <a:spcPts val="2365"/>
              </a:lnSpc>
              <a:buFont typeface="Arial MT"/>
              <a:buChar char="•"/>
              <a:tabLst>
                <a:tab pos="698500" algn="l"/>
              </a:tabLst>
            </a:pPr>
            <a:r>
              <a:rPr sz="2200" b="1" dirty="0">
                <a:latin typeface="Calibri"/>
                <a:cs typeface="Calibri"/>
              </a:rPr>
              <a:t>Limited</a:t>
            </a:r>
            <a:r>
              <a:rPr sz="2200" b="1" spc="-55" dirty="0">
                <a:latin typeface="Calibri"/>
                <a:cs typeface="Calibri"/>
              </a:rPr>
              <a:t> </a:t>
            </a:r>
            <a:r>
              <a:rPr sz="2200" b="1" dirty="0">
                <a:latin typeface="Calibri"/>
                <a:cs typeface="Calibri"/>
              </a:rPr>
              <a:t>Scalability:</a:t>
            </a:r>
            <a:r>
              <a:rPr sz="2200" b="1" spc="-30" dirty="0">
                <a:latin typeface="Calibri"/>
                <a:cs typeface="Calibri"/>
              </a:rPr>
              <a:t> </a:t>
            </a:r>
            <a:r>
              <a:rPr sz="2200" dirty="0">
                <a:latin typeface="Calibri"/>
                <a:cs typeface="Calibri"/>
              </a:rPr>
              <a:t>Private</a:t>
            </a:r>
            <a:r>
              <a:rPr sz="2200" spc="-50" dirty="0">
                <a:latin typeface="Calibri"/>
                <a:cs typeface="Calibri"/>
              </a:rPr>
              <a:t> </a:t>
            </a:r>
            <a:r>
              <a:rPr sz="2200" dirty="0">
                <a:latin typeface="Calibri"/>
                <a:cs typeface="Calibri"/>
              </a:rPr>
              <a:t>cloud</a:t>
            </a:r>
            <a:r>
              <a:rPr sz="2200" spc="-50" dirty="0">
                <a:latin typeface="Calibri"/>
                <a:cs typeface="Calibri"/>
              </a:rPr>
              <a:t> </a:t>
            </a:r>
            <a:r>
              <a:rPr sz="2200" dirty="0">
                <a:latin typeface="Calibri"/>
                <a:cs typeface="Calibri"/>
              </a:rPr>
              <a:t>can</a:t>
            </a:r>
            <a:r>
              <a:rPr sz="2200" spc="-55" dirty="0">
                <a:latin typeface="Calibri"/>
                <a:cs typeface="Calibri"/>
              </a:rPr>
              <a:t> </a:t>
            </a:r>
            <a:r>
              <a:rPr sz="2200" dirty="0">
                <a:latin typeface="Calibri"/>
                <a:cs typeface="Calibri"/>
              </a:rPr>
              <a:t>be</a:t>
            </a:r>
            <a:r>
              <a:rPr sz="2200" spc="-35" dirty="0">
                <a:latin typeface="Calibri"/>
                <a:cs typeface="Calibri"/>
              </a:rPr>
              <a:t> </a:t>
            </a:r>
            <a:r>
              <a:rPr sz="2200" dirty="0">
                <a:latin typeface="Calibri"/>
                <a:cs typeface="Calibri"/>
              </a:rPr>
              <a:t>scaled</a:t>
            </a:r>
            <a:r>
              <a:rPr sz="2200" spc="-50" dirty="0">
                <a:latin typeface="Calibri"/>
                <a:cs typeface="Calibri"/>
              </a:rPr>
              <a:t> </a:t>
            </a:r>
            <a:r>
              <a:rPr sz="2200" dirty="0">
                <a:latin typeface="Calibri"/>
                <a:cs typeface="Calibri"/>
              </a:rPr>
              <a:t>only</a:t>
            </a:r>
            <a:r>
              <a:rPr sz="2200" spc="-40" dirty="0">
                <a:latin typeface="Calibri"/>
                <a:cs typeface="Calibri"/>
              </a:rPr>
              <a:t> </a:t>
            </a:r>
            <a:r>
              <a:rPr sz="2200" dirty="0">
                <a:latin typeface="Calibri"/>
                <a:cs typeface="Calibri"/>
              </a:rPr>
              <a:t>within</a:t>
            </a:r>
            <a:r>
              <a:rPr sz="2200" spc="-60" dirty="0">
                <a:latin typeface="Calibri"/>
                <a:cs typeface="Calibri"/>
              </a:rPr>
              <a:t> </a:t>
            </a:r>
            <a:r>
              <a:rPr sz="2200" dirty="0">
                <a:latin typeface="Calibri"/>
                <a:cs typeface="Calibri"/>
              </a:rPr>
              <a:t>capacity</a:t>
            </a:r>
            <a:r>
              <a:rPr sz="2200" spc="-45" dirty="0">
                <a:latin typeface="Calibri"/>
                <a:cs typeface="Calibri"/>
              </a:rPr>
              <a:t> </a:t>
            </a:r>
            <a:r>
              <a:rPr sz="2200" dirty="0">
                <a:latin typeface="Calibri"/>
                <a:cs typeface="Calibri"/>
              </a:rPr>
              <a:t>of</a:t>
            </a:r>
            <a:r>
              <a:rPr sz="2200" spc="-40" dirty="0">
                <a:latin typeface="Calibri"/>
                <a:cs typeface="Calibri"/>
              </a:rPr>
              <a:t> </a:t>
            </a:r>
            <a:r>
              <a:rPr sz="2200" dirty="0">
                <a:latin typeface="Calibri"/>
                <a:cs typeface="Calibri"/>
              </a:rPr>
              <a:t>internal</a:t>
            </a:r>
            <a:r>
              <a:rPr sz="2200" spc="-45" dirty="0">
                <a:latin typeface="Calibri"/>
                <a:cs typeface="Calibri"/>
              </a:rPr>
              <a:t> </a:t>
            </a:r>
            <a:r>
              <a:rPr sz="2200" spc="-10" dirty="0">
                <a:latin typeface="Calibri"/>
                <a:cs typeface="Calibri"/>
              </a:rPr>
              <a:t>hosted</a:t>
            </a:r>
            <a:endParaRPr sz="2200">
              <a:latin typeface="Calibri"/>
              <a:cs typeface="Calibri"/>
            </a:endParaRPr>
          </a:p>
          <a:p>
            <a:pPr marL="698500">
              <a:lnSpc>
                <a:spcPts val="2360"/>
              </a:lnSpc>
            </a:pPr>
            <a:r>
              <a:rPr sz="2200" spc="-10" dirty="0">
                <a:latin typeface="Calibri"/>
                <a:cs typeface="Calibri"/>
              </a:rPr>
              <a:t>resources.</a:t>
            </a:r>
            <a:endParaRPr sz="2200">
              <a:latin typeface="Calibri"/>
              <a:cs typeface="Calibri"/>
            </a:endParaRPr>
          </a:p>
          <a:p>
            <a:pPr marL="698500" marR="184150" lvl="1" indent="-228600">
              <a:lnSpc>
                <a:spcPts val="2110"/>
              </a:lnSpc>
              <a:spcBef>
                <a:spcPts val="495"/>
              </a:spcBef>
              <a:buFont typeface="Arial MT"/>
              <a:buChar char="•"/>
              <a:tabLst>
                <a:tab pos="698500" algn="l"/>
              </a:tabLst>
            </a:pPr>
            <a:r>
              <a:rPr sz="2200" b="1" dirty="0">
                <a:latin typeface="Calibri"/>
                <a:cs typeface="Calibri"/>
              </a:rPr>
              <a:t>Additional</a:t>
            </a:r>
            <a:r>
              <a:rPr sz="2200" b="1" spc="-45" dirty="0">
                <a:latin typeface="Calibri"/>
                <a:cs typeface="Calibri"/>
              </a:rPr>
              <a:t> </a:t>
            </a:r>
            <a:r>
              <a:rPr sz="2200" b="1" dirty="0">
                <a:latin typeface="Calibri"/>
                <a:cs typeface="Calibri"/>
              </a:rPr>
              <a:t>Skills:</a:t>
            </a:r>
            <a:r>
              <a:rPr sz="2200" b="1" spc="-65" dirty="0">
                <a:latin typeface="Calibri"/>
                <a:cs typeface="Calibri"/>
              </a:rPr>
              <a:t> </a:t>
            </a:r>
            <a:r>
              <a:rPr sz="2200" dirty="0">
                <a:latin typeface="Calibri"/>
                <a:cs typeface="Calibri"/>
              </a:rPr>
              <a:t>In</a:t>
            </a:r>
            <a:r>
              <a:rPr sz="2200" spc="-55" dirty="0">
                <a:latin typeface="Calibri"/>
                <a:cs typeface="Calibri"/>
              </a:rPr>
              <a:t> </a:t>
            </a:r>
            <a:r>
              <a:rPr sz="2200" dirty="0">
                <a:latin typeface="Calibri"/>
                <a:cs typeface="Calibri"/>
              </a:rPr>
              <a:t>order</a:t>
            </a:r>
            <a:r>
              <a:rPr sz="2200" spc="-65" dirty="0">
                <a:latin typeface="Calibri"/>
                <a:cs typeface="Calibri"/>
              </a:rPr>
              <a:t> </a:t>
            </a:r>
            <a:r>
              <a:rPr sz="2200" dirty="0">
                <a:latin typeface="Calibri"/>
                <a:cs typeface="Calibri"/>
              </a:rPr>
              <a:t>to</a:t>
            </a:r>
            <a:r>
              <a:rPr sz="2200" spc="-30" dirty="0">
                <a:latin typeface="Calibri"/>
                <a:cs typeface="Calibri"/>
              </a:rPr>
              <a:t> </a:t>
            </a:r>
            <a:r>
              <a:rPr sz="2200" dirty="0">
                <a:latin typeface="Calibri"/>
                <a:cs typeface="Calibri"/>
              </a:rPr>
              <a:t>maintain</a:t>
            </a:r>
            <a:r>
              <a:rPr sz="2200" spc="-55" dirty="0">
                <a:latin typeface="Calibri"/>
                <a:cs typeface="Calibri"/>
              </a:rPr>
              <a:t> </a:t>
            </a:r>
            <a:r>
              <a:rPr sz="2200" dirty="0">
                <a:latin typeface="Calibri"/>
                <a:cs typeface="Calibri"/>
              </a:rPr>
              <a:t>cloud</a:t>
            </a:r>
            <a:r>
              <a:rPr sz="2200" spc="-55" dirty="0">
                <a:latin typeface="Calibri"/>
                <a:cs typeface="Calibri"/>
              </a:rPr>
              <a:t> </a:t>
            </a:r>
            <a:r>
              <a:rPr sz="2200" spc="-10" dirty="0">
                <a:latin typeface="Calibri"/>
                <a:cs typeface="Calibri"/>
              </a:rPr>
              <a:t>deployment,</a:t>
            </a:r>
            <a:r>
              <a:rPr sz="2200" spc="-40" dirty="0">
                <a:latin typeface="Calibri"/>
                <a:cs typeface="Calibri"/>
              </a:rPr>
              <a:t> </a:t>
            </a:r>
            <a:r>
              <a:rPr sz="2200" spc="-10" dirty="0">
                <a:latin typeface="Calibri"/>
                <a:cs typeface="Calibri"/>
              </a:rPr>
              <a:t>organization</a:t>
            </a:r>
            <a:r>
              <a:rPr sz="2200" spc="-70" dirty="0">
                <a:latin typeface="Calibri"/>
                <a:cs typeface="Calibri"/>
              </a:rPr>
              <a:t> </a:t>
            </a:r>
            <a:r>
              <a:rPr sz="2200" dirty="0">
                <a:latin typeface="Calibri"/>
                <a:cs typeface="Calibri"/>
              </a:rPr>
              <a:t>requires</a:t>
            </a:r>
            <a:r>
              <a:rPr sz="2200" spc="-45" dirty="0">
                <a:latin typeface="Calibri"/>
                <a:cs typeface="Calibri"/>
              </a:rPr>
              <a:t> </a:t>
            </a:r>
            <a:r>
              <a:rPr sz="2200" spc="-20" dirty="0">
                <a:latin typeface="Calibri"/>
                <a:cs typeface="Calibri"/>
              </a:rPr>
              <a:t>more </a:t>
            </a:r>
            <a:r>
              <a:rPr sz="2200" dirty="0">
                <a:latin typeface="Calibri"/>
                <a:cs typeface="Calibri"/>
              </a:rPr>
              <a:t>skilled</a:t>
            </a:r>
            <a:r>
              <a:rPr sz="2200" spc="-35" dirty="0">
                <a:latin typeface="Calibri"/>
                <a:cs typeface="Calibri"/>
              </a:rPr>
              <a:t> </a:t>
            </a:r>
            <a:r>
              <a:rPr sz="2200" dirty="0">
                <a:latin typeface="Calibri"/>
                <a:cs typeface="Calibri"/>
              </a:rPr>
              <a:t>and</a:t>
            </a:r>
            <a:r>
              <a:rPr sz="2200" spc="-25" dirty="0">
                <a:latin typeface="Calibri"/>
                <a:cs typeface="Calibri"/>
              </a:rPr>
              <a:t> </a:t>
            </a:r>
            <a:r>
              <a:rPr sz="2200" spc="-10" dirty="0">
                <a:latin typeface="Calibri"/>
                <a:cs typeface="Calibri"/>
              </a:rPr>
              <a:t>expertise</a:t>
            </a:r>
            <a:endParaRPr sz="2200">
              <a:latin typeface="Calibri"/>
              <a:cs typeface="Calibri"/>
            </a:endParaRPr>
          </a:p>
          <a:p>
            <a:pPr marL="698500" lvl="1" indent="-228600">
              <a:lnSpc>
                <a:spcPts val="2635"/>
              </a:lnSpc>
              <a:buFont typeface="Arial MT"/>
              <a:buChar char="•"/>
              <a:tabLst>
                <a:tab pos="698500" algn="l"/>
              </a:tabLst>
            </a:pPr>
            <a:r>
              <a:rPr sz="2200" b="1" dirty="0">
                <a:latin typeface="Calibri"/>
                <a:cs typeface="Calibri"/>
              </a:rPr>
              <a:t>Cost:</a:t>
            </a:r>
            <a:r>
              <a:rPr sz="2200" b="1" spc="-50" dirty="0">
                <a:latin typeface="Calibri"/>
                <a:cs typeface="Calibri"/>
              </a:rPr>
              <a:t> </a:t>
            </a:r>
            <a:r>
              <a:rPr sz="2200" b="1" spc="-10" dirty="0">
                <a:latin typeface="Calibri"/>
                <a:cs typeface="Calibri"/>
              </a:rPr>
              <a:t>Private</a:t>
            </a:r>
            <a:r>
              <a:rPr sz="2200" b="1" spc="-25" dirty="0">
                <a:latin typeface="Calibri"/>
                <a:cs typeface="Calibri"/>
              </a:rPr>
              <a:t> </a:t>
            </a:r>
            <a:r>
              <a:rPr sz="2200" b="1" dirty="0">
                <a:latin typeface="Calibri"/>
                <a:cs typeface="Calibri"/>
              </a:rPr>
              <a:t>cloud</a:t>
            </a:r>
            <a:r>
              <a:rPr sz="2200" b="1" spc="-50" dirty="0">
                <a:latin typeface="Calibri"/>
                <a:cs typeface="Calibri"/>
              </a:rPr>
              <a:t> </a:t>
            </a:r>
            <a:r>
              <a:rPr sz="2200" spc="-10" dirty="0">
                <a:latin typeface="Calibri"/>
                <a:cs typeface="Calibri"/>
              </a:rPr>
              <a:t>resources</a:t>
            </a:r>
            <a:r>
              <a:rPr sz="2200" spc="-60" dirty="0">
                <a:latin typeface="Calibri"/>
                <a:cs typeface="Calibri"/>
              </a:rPr>
              <a:t> </a:t>
            </a:r>
            <a:r>
              <a:rPr sz="2200" dirty="0">
                <a:latin typeface="Calibri"/>
                <a:cs typeface="Calibri"/>
              </a:rPr>
              <a:t>are</a:t>
            </a:r>
            <a:r>
              <a:rPr sz="2200" spc="-60" dirty="0">
                <a:latin typeface="Calibri"/>
                <a:cs typeface="Calibri"/>
              </a:rPr>
              <a:t> </a:t>
            </a:r>
            <a:r>
              <a:rPr sz="2200" dirty="0">
                <a:latin typeface="Calibri"/>
                <a:cs typeface="Calibri"/>
              </a:rPr>
              <a:t>not</a:t>
            </a:r>
            <a:r>
              <a:rPr sz="2200" spc="-65" dirty="0">
                <a:latin typeface="Calibri"/>
                <a:cs typeface="Calibri"/>
              </a:rPr>
              <a:t> </a:t>
            </a:r>
            <a:r>
              <a:rPr sz="2200" dirty="0">
                <a:latin typeface="Calibri"/>
                <a:cs typeface="Calibri"/>
              </a:rPr>
              <a:t>as</a:t>
            </a:r>
            <a:r>
              <a:rPr sz="2200" spc="-50" dirty="0">
                <a:latin typeface="Calibri"/>
                <a:cs typeface="Calibri"/>
              </a:rPr>
              <a:t> </a:t>
            </a:r>
            <a:r>
              <a:rPr sz="2200" dirty="0">
                <a:latin typeface="Calibri"/>
                <a:cs typeface="Calibri"/>
              </a:rPr>
              <a:t>cost</a:t>
            </a:r>
            <a:r>
              <a:rPr sz="2200" spc="-50" dirty="0">
                <a:latin typeface="Calibri"/>
                <a:cs typeface="Calibri"/>
              </a:rPr>
              <a:t> </a:t>
            </a:r>
            <a:r>
              <a:rPr sz="2200" spc="-10" dirty="0">
                <a:latin typeface="Calibri"/>
                <a:cs typeface="Calibri"/>
              </a:rPr>
              <a:t>effective</a:t>
            </a:r>
            <a:r>
              <a:rPr sz="2200" spc="-25" dirty="0">
                <a:latin typeface="Calibri"/>
                <a:cs typeface="Calibri"/>
              </a:rPr>
              <a:t> </a:t>
            </a:r>
            <a:r>
              <a:rPr sz="2200" dirty="0">
                <a:latin typeface="Calibri"/>
                <a:cs typeface="Calibri"/>
              </a:rPr>
              <a:t>as</a:t>
            </a:r>
            <a:r>
              <a:rPr sz="2200" spc="-50" dirty="0">
                <a:latin typeface="Calibri"/>
                <a:cs typeface="Calibri"/>
              </a:rPr>
              <a:t> </a:t>
            </a:r>
            <a:r>
              <a:rPr sz="2200" dirty="0">
                <a:latin typeface="Calibri"/>
                <a:cs typeface="Calibri"/>
              </a:rPr>
              <a:t>public</a:t>
            </a:r>
            <a:r>
              <a:rPr sz="2200" spc="-80" dirty="0">
                <a:latin typeface="Calibri"/>
                <a:cs typeface="Calibri"/>
              </a:rPr>
              <a:t> </a:t>
            </a:r>
            <a:r>
              <a:rPr sz="2200" spc="-10" dirty="0">
                <a:latin typeface="Calibri"/>
                <a:cs typeface="Calibri"/>
              </a:rPr>
              <a:t>clouds</a:t>
            </a:r>
            <a:endParaRPr sz="22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Hybrid</a:t>
            </a:r>
            <a:r>
              <a:rPr spc="-10" dirty="0"/>
              <a:t> Cloud</a:t>
            </a:r>
          </a:p>
        </p:txBody>
      </p:sp>
      <p:sp>
        <p:nvSpPr>
          <p:cNvPr id="3" name="object 3"/>
          <p:cNvSpPr txBox="1"/>
          <p:nvPr/>
        </p:nvSpPr>
        <p:spPr>
          <a:xfrm>
            <a:off x="916939" y="1759661"/>
            <a:ext cx="5582285" cy="3993515"/>
          </a:xfrm>
          <a:prstGeom prst="rect">
            <a:avLst/>
          </a:prstGeom>
        </p:spPr>
        <p:txBody>
          <a:bodyPr vert="horz" wrap="square" lIns="0" tIns="97790" rIns="0" bIns="0" rtlCol="0">
            <a:spAutoFit/>
          </a:bodyPr>
          <a:lstStyle/>
          <a:p>
            <a:pPr marL="240029" marR="145415" indent="-227329">
              <a:lnSpc>
                <a:spcPct val="80000"/>
              </a:lnSpc>
              <a:spcBef>
                <a:spcPts val="770"/>
              </a:spcBef>
              <a:buFont typeface="Arial MT"/>
              <a:buChar char="•"/>
              <a:tabLst>
                <a:tab pos="241300" algn="l"/>
              </a:tabLst>
            </a:pPr>
            <a:r>
              <a:rPr sz="2800" dirty="0">
                <a:latin typeface="Calibri"/>
                <a:cs typeface="Calibri"/>
              </a:rPr>
              <a:t>The</a:t>
            </a:r>
            <a:r>
              <a:rPr sz="2800" spc="-55" dirty="0">
                <a:latin typeface="Calibri"/>
                <a:cs typeface="Calibri"/>
              </a:rPr>
              <a:t> </a:t>
            </a:r>
            <a:r>
              <a:rPr sz="2800" dirty="0">
                <a:latin typeface="Calibri"/>
                <a:cs typeface="Calibri"/>
              </a:rPr>
              <a:t>cloud</a:t>
            </a:r>
            <a:r>
              <a:rPr sz="2800" spc="-40" dirty="0">
                <a:latin typeface="Calibri"/>
                <a:cs typeface="Calibri"/>
              </a:rPr>
              <a:t> </a:t>
            </a:r>
            <a:r>
              <a:rPr sz="2800" spc="-10" dirty="0">
                <a:latin typeface="Calibri"/>
                <a:cs typeface="Calibri"/>
              </a:rPr>
              <a:t>infrastructure </a:t>
            </a:r>
            <a:r>
              <a:rPr sz="2800" dirty="0">
                <a:latin typeface="Calibri"/>
                <a:cs typeface="Calibri"/>
              </a:rPr>
              <a:t>is</a:t>
            </a:r>
            <a:r>
              <a:rPr sz="2800" spc="-50" dirty="0">
                <a:latin typeface="Calibri"/>
                <a:cs typeface="Calibri"/>
              </a:rPr>
              <a:t> a 	</a:t>
            </a:r>
            <a:r>
              <a:rPr sz="2800" spc="-10" dirty="0">
                <a:latin typeface="Calibri"/>
                <a:cs typeface="Calibri"/>
              </a:rPr>
              <a:t>composition</a:t>
            </a:r>
            <a:r>
              <a:rPr sz="2800" spc="-25" dirty="0">
                <a:latin typeface="Calibri"/>
                <a:cs typeface="Calibri"/>
              </a:rPr>
              <a:t> </a:t>
            </a:r>
            <a:r>
              <a:rPr sz="2800" dirty="0">
                <a:latin typeface="Calibri"/>
                <a:cs typeface="Calibri"/>
              </a:rPr>
              <a:t>of</a:t>
            </a:r>
            <a:r>
              <a:rPr sz="2800" spc="-45" dirty="0">
                <a:latin typeface="Calibri"/>
                <a:cs typeface="Calibri"/>
              </a:rPr>
              <a:t> </a:t>
            </a:r>
            <a:r>
              <a:rPr sz="2800" dirty="0">
                <a:latin typeface="Calibri"/>
                <a:cs typeface="Calibri"/>
              </a:rPr>
              <a:t>two</a:t>
            </a:r>
            <a:r>
              <a:rPr sz="2800" spc="-45" dirty="0">
                <a:latin typeface="Calibri"/>
                <a:cs typeface="Calibri"/>
              </a:rPr>
              <a:t> </a:t>
            </a:r>
            <a:r>
              <a:rPr sz="2800" dirty="0">
                <a:latin typeface="Calibri"/>
                <a:cs typeface="Calibri"/>
              </a:rPr>
              <a:t>or</a:t>
            </a:r>
            <a:r>
              <a:rPr sz="2800" spc="-50" dirty="0">
                <a:latin typeface="Calibri"/>
                <a:cs typeface="Calibri"/>
              </a:rPr>
              <a:t> </a:t>
            </a:r>
            <a:r>
              <a:rPr sz="2800" dirty="0">
                <a:latin typeface="Calibri"/>
                <a:cs typeface="Calibri"/>
              </a:rPr>
              <a:t>more</a:t>
            </a:r>
            <a:r>
              <a:rPr sz="2800" spc="-45" dirty="0">
                <a:latin typeface="Calibri"/>
                <a:cs typeface="Calibri"/>
              </a:rPr>
              <a:t> </a:t>
            </a:r>
            <a:r>
              <a:rPr sz="2800" spc="-10" dirty="0">
                <a:latin typeface="Calibri"/>
                <a:cs typeface="Calibri"/>
              </a:rPr>
              <a:t>distinct 	</a:t>
            </a:r>
            <a:r>
              <a:rPr sz="2800" dirty="0">
                <a:latin typeface="Calibri"/>
                <a:cs typeface="Calibri"/>
              </a:rPr>
              <a:t>cloud</a:t>
            </a:r>
            <a:r>
              <a:rPr sz="2800" spc="-90" dirty="0">
                <a:latin typeface="Calibri"/>
                <a:cs typeface="Calibri"/>
              </a:rPr>
              <a:t> </a:t>
            </a:r>
            <a:r>
              <a:rPr sz="2800" spc="-10" dirty="0">
                <a:latin typeface="Calibri"/>
                <a:cs typeface="Calibri"/>
              </a:rPr>
              <a:t>infrastructures</a:t>
            </a:r>
            <a:r>
              <a:rPr sz="2800" spc="-75" dirty="0">
                <a:latin typeface="Calibri"/>
                <a:cs typeface="Calibri"/>
              </a:rPr>
              <a:t> </a:t>
            </a:r>
            <a:r>
              <a:rPr sz="2800" spc="-10" dirty="0">
                <a:latin typeface="Calibri"/>
                <a:cs typeface="Calibri"/>
              </a:rPr>
              <a:t>(private, 	</a:t>
            </a:r>
            <a:r>
              <a:rPr sz="2800" spc="-20" dirty="0">
                <a:latin typeface="Calibri"/>
                <a:cs typeface="Calibri"/>
              </a:rPr>
              <a:t>community,</a:t>
            </a:r>
            <a:r>
              <a:rPr sz="2800" spc="-45" dirty="0">
                <a:latin typeface="Calibri"/>
                <a:cs typeface="Calibri"/>
              </a:rPr>
              <a:t> </a:t>
            </a:r>
            <a:r>
              <a:rPr sz="2800" dirty="0">
                <a:latin typeface="Calibri"/>
                <a:cs typeface="Calibri"/>
              </a:rPr>
              <a:t>or</a:t>
            </a:r>
            <a:r>
              <a:rPr sz="2800" spc="-80" dirty="0">
                <a:latin typeface="Calibri"/>
                <a:cs typeface="Calibri"/>
              </a:rPr>
              <a:t> </a:t>
            </a:r>
            <a:r>
              <a:rPr sz="2800" spc="-10" dirty="0">
                <a:latin typeface="Calibri"/>
                <a:cs typeface="Calibri"/>
              </a:rPr>
              <a:t>public).</a:t>
            </a:r>
            <a:endParaRPr sz="2800">
              <a:latin typeface="Calibri"/>
              <a:cs typeface="Calibri"/>
            </a:endParaRPr>
          </a:p>
          <a:p>
            <a:pPr marL="240029" marR="5080" indent="-227329">
              <a:lnSpc>
                <a:spcPct val="80000"/>
              </a:lnSpc>
              <a:spcBef>
                <a:spcPts val="994"/>
              </a:spcBef>
              <a:buFont typeface="Arial MT"/>
              <a:buChar char="•"/>
              <a:tabLst>
                <a:tab pos="241300" algn="l"/>
              </a:tabLst>
            </a:pPr>
            <a:r>
              <a:rPr sz="2800" dirty="0">
                <a:latin typeface="Calibri"/>
                <a:cs typeface="Calibri"/>
              </a:rPr>
              <a:t>The</a:t>
            </a:r>
            <a:r>
              <a:rPr sz="2800" spc="-105" dirty="0">
                <a:latin typeface="Calibri"/>
                <a:cs typeface="Calibri"/>
              </a:rPr>
              <a:t> </a:t>
            </a:r>
            <a:r>
              <a:rPr sz="2800" dirty="0">
                <a:latin typeface="Calibri"/>
                <a:cs typeface="Calibri"/>
              </a:rPr>
              <a:t>distinct</a:t>
            </a:r>
            <a:r>
              <a:rPr sz="2800" spc="-55" dirty="0">
                <a:latin typeface="Calibri"/>
                <a:cs typeface="Calibri"/>
              </a:rPr>
              <a:t> </a:t>
            </a:r>
            <a:r>
              <a:rPr sz="2800" spc="-10" dirty="0">
                <a:latin typeface="Calibri"/>
                <a:cs typeface="Calibri"/>
              </a:rPr>
              <a:t>infrastructures</a:t>
            </a:r>
            <a:r>
              <a:rPr sz="2800" spc="-60" dirty="0">
                <a:latin typeface="Calibri"/>
                <a:cs typeface="Calibri"/>
              </a:rPr>
              <a:t> </a:t>
            </a:r>
            <a:r>
              <a:rPr sz="2800" spc="-10" dirty="0">
                <a:latin typeface="Calibri"/>
                <a:cs typeface="Calibri"/>
              </a:rPr>
              <a:t>remain 	</a:t>
            </a:r>
            <a:r>
              <a:rPr sz="2800" dirty="0">
                <a:latin typeface="Calibri"/>
                <a:cs typeface="Calibri"/>
              </a:rPr>
              <a:t>unique</a:t>
            </a:r>
            <a:r>
              <a:rPr sz="2800" spc="-15" dirty="0">
                <a:latin typeface="Calibri"/>
                <a:cs typeface="Calibri"/>
              </a:rPr>
              <a:t> </a:t>
            </a:r>
            <a:r>
              <a:rPr sz="2800" dirty="0">
                <a:latin typeface="Calibri"/>
                <a:cs typeface="Calibri"/>
              </a:rPr>
              <a:t>entities,</a:t>
            </a:r>
            <a:r>
              <a:rPr sz="2800" spc="-45" dirty="0">
                <a:latin typeface="Calibri"/>
                <a:cs typeface="Calibri"/>
              </a:rPr>
              <a:t> </a:t>
            </a:r>
            <a:r>
              <a:rPr sz="2800" dirty="0">
                <a:latin typeface="Calibri"/>
                <a:cs typeface="Calibri"/>
              </a:rPr>
              <a:t>but</a:t>
            </a:r>
            <a:r>
              <a:rPr sz="2800" spc="-40" dirty="0">
                <a:latin typeface="Calibri"/>
                <a:cs typeface="Calibri"/>
              </a:rPr>
              <a:t> </a:t>
            </a:r>
            <a:r>
              <a:rPr sz="2800" dirty="0">
                <a:latin typeface="Calibri"/>
                <a:cs typeface="Calibri"/>
              </a:rPr>
              <a:t>are</a:t>
            </a:r>
            <a:r>
              <a:rPr sz="2800" spc="-50" dirty="0">
                <a:latin typeface="Calibri"/>
                <a:cs typeface="Calibri"/>
              </a:rPr>
              <a:t> </a:t>
            </a:r>
            <a:r>
              <a:rPr sz="2800" spc="-10" dirty="0">
                <a:latin typeface="Calibri"/>
                <a:cs typeface="Calibri"/>
              </a:rPr>
              <a:t>bound 	</a:t>
            </a:r>
            <a:r>
              <a:rPr sz="2800" dirty="0">
                <a:latin typeface="Calibri"/>
                <a:cs typeface="Calibri"/>
              </a:rPr>
              <a:t>together</a:t>
            </a:r>
            <a:r>
              <a:rPr sz="2800" spc="-110" dirty="0">
                <a:latin typeface="Calibri"/>
                <a:cs typeface="Calibri"/>
              </a:rPr>
              <a:t> </a:t>
            </a:r>
            <a:r>
              <a:rPr sz="2800" dirty="0">
                <a:latin typeface="Calibri"/>
                <a:cs typeface="Calibri"/>
              </a:rPr>
              <a:t>by</a:t>
            </a:r>
            <a:r>
              <a:rPr sz="2800" spc="-100" dirty="0">
                <a:latin typeface="Calibri"/>
                <a:cs typeface="Calibri"/>
              </a:rPr>
              <a:t> </a:t>
            </a:r>
            <a:r>
              <a:rPr sz="2800" spc="-10" dirty="0">
                <a:latin typeface="Calibri"/>
                <a:cs typeface="Calibri"/>
              </a:rPr>
              <a:t>standardized</a:t>
            </a:r>
            <a:r>
              <a:rPr sz="2800" spc="-70" dirty="0">
                <a:latin typeface="Calibri"/>
                <a:cs typeface="Calibri"/>
              </a:rPr>
              <a:t> </a:t>
            </a:r>
            <a:r>
              <a:rPr sz="2800" spc="-25" dirty="0">
                <a:latin typeface="Calibri"/>
                <a:cs typeface="Calibri"/>
              </a:rPr>
              <a:t>or 	</a:t>
            </a:r>
            <a:r>
              <a:rPr sz="2800" dirty="0">
                <a:latin typeface="Calibri"/>
                <a:cs typeface="Calibri"/>
              </a:rPr>
              <a:t>proprietary</a:t>
            </a:r>
            <a:r>
              <a:rPr sz="2800" spc="-60" dirty="0">
                <a:latin typeface="Calibri"/>
                <a:cs typeface="Calibri"/>
              </a:rPr>
              <a:t> </a:t>
            </a:r>
            <a:r>
              <a:rPr sz="2800" dirty="0">
                <a:latin typeface="Calibri"/>
                <a:cs typeface="Calibri"/>
              </a:rPr>
              <a:t>technology</a:t>
            </a:r>
            <a:r>
              <a:rPr sz="2800" spc="-60" dirty="0">
                <a:latin typeface="Calibri"/>
                <a:cs typeface="Calibri"/>
              </a:rPr>
              <a:t> </a:t>
            </a:r>
            <a:r>
              <a:rPr sz="2800" dirty="0">
                <a:latin typeface="Calibri"/>
                <a:cs typeface="Calibri"/>
              </a:rPr>
              <a:t>that</a:t>
            </a:r>
            <a:r>
              <a:rPr sz="2800" spc="-65" dirty="0">
                <a:latin typeface="Calibri"/>
                <a:cs typeface="Calibri"/>
              </a:rPr>
              <a:t> </a:t>
            </a:r>
            <a:r>
              <a:rPr sz="2800" spc="-10" dirty="0">
                <a:latin typeface="Calibri"/>
                <a:cs typeface="Calibri"/>
              </a:rPr>
              <a:t>enables 	</a:t>
            </a:r>
            <a:r>
              <a:rPr sz="2800" dirty="0">
                <a:latin typeface="Calibri"/>
                <a:cs typeface="Calibri"/>
              </a:rPr>
              <a:t>data</a:t>
            </a:r>
            <a:r>
              <a:rPr sz="2800" spc="-95" dirty="0">
                <a:latin typeface="Calibri"/>
                <a:cs typeface="Calibri"/>
              </a:rPr>
              <a:t> </a:t>
            </a:r>
            <a:r>
              <a:rPr sz="2800" dirty="0">
                <a:latin typeface="Calibri"/>
                <a:cs typeface="Calibri"/>
              </a:rPr>
              <a:t>and</a:t>
            </a:r>
            <a:r>
              <a:rPr sz="2800" spc="-85" dirty="0">
                <a:latin typeface="Calibri"/>
                <a:cs typeface="Calibri"/>
              </a:rPr>
              <a:t> </a:t>
            </a:r>
            <a:r>
              <a:rPr sz="2800" dirty="0">
                <a:latin typeface="Calibri"/>
                <a:cs typeface="Calibri"/>
              </a:rPr>
              <a:t>application</a:t>
            </a:r>
            <a:r>
              <a:rPr sz="2800" spc="-70" dirty="0">
                <a:latin typeface="Calibri"/>
                <a:cs typeface="Calibri"/>
              </a:rPr>
              <a:t> </a:t>
            </a:r>
            <a:r>
              <a:rPr sz="2800" dirty="0">
                <a:latin typeface="Calibri"/>
                <a:cs typeface="Calibri"/>
              </a:rPr>
              <a:t>portability</a:t>
            </a:r>
            <a:r>
              <a:rPr sz="2800" spc="-80" dirty="0">
                <a:latin typeface="Calibri"/>
                <a:cs typeface="Calibri"/>
              </a:rPr>
              <a:t> </a:t>
            </a:r>
            <a:r>
              <a:rPr sz="2800" spc="-10" dirty="0">
                <a:latin typeface="Calibri"/>
                <a:cs typeface="Calibri"/>
              </a:rPr>
              <a:t>(e.g., 	</a:t>
            </a:r>
            <a:r>
              <a:rPr sz="2800" dirty="0">
                <a:latin typeface="Calibri"/>
                <a:cs typeface="Calibri"/>
              </a:rPr>
              <a:t>cloud</a:t>
            </a:r>
            <a:r>
              <a:rPr sz="2800" spc="-65" dirty="0">
                <a:latin typeface="Calibri"/>
                <a:cs typeface="Calibri"/>
              </a:rPr>
              <a:t> </a:t>
            </a:r>
            <a:r>
              <a:rPr sz="2800" dirty="0">
                <a:latin typeface="Calibri"/>
                <a:cs typeface="Calibri"/>
              </a:rPr>
              <a:t>bursting</a:t>
            </a:r>
            <a:r>
              <a:rPr sz="2800" spc="-45" dirty="0">
                <a:latin typeface="Calibri"/>
                <a:cs typeface="Calibri"/>
              </a:rPr>
              <a:t> </a:t>
            </a:r>
            <a:r>
              <a:rPr sz="2800" dirty="0">
                <a:latin typeface="Calibri"/>
                <a:cs typeface="Calibri"/>
              </a:rPr>
              <a:t>for</a:t>
            </a:r>
            <a:r>
              <a:rPr sz="2800" spc="-85" dirty="0">
                <a:latin typeface="Calibri"/>
                <a:cs typeface="Calibri"/>
              </a:rPr>
              <a:t> </a:t>
            </a:r>
            <a:r>
              <a:rPr sz="2800" dirty="0">
                <a:latin typeface="Calibri"/>
                <a:cs typeface="Calibri"/>
              </a:rPr>
              <a:t>load</a:t>
            </a:r>
            <a:r>
              <a:rPr sz="2800" spc="-75" dirty="0">
                <a:latin typeface="Calibri"/>
                <a:cs typeface="Calibri"/>
              </a:rPr>
              <a:t> </a:t>
            </a:r>
            <a:r>
              <a:rPr sz="2800" spc="-10" dirty="0">
                <a:latin typeface="Calibri"/>
                <a:cs typeface="Calibri"/>
              </a:rPr>
              <a:t>balancing 	</a:t>
            </a:r>
            <a:r>
              <a:rPr sz="2800" dirty="0">
                <a:latin typeface="Calibri"/>
                <a:cs typeface="Calibri"/>
              </a:rPr>
              <a:t>between</a:t>
            </a:r>
            <a:r>
              <a:rPr sz="2800" spc="-50" dirty="0">
                <a:latin typeface="Calibri"/>
                <a:cs typeface="Calibri"/>
              </a:rPr>
              <a:t> </a:t>
            </a:r>
            <a:r>
              <a:rPr sz="2800" spc="-10" dirty="0">
                <a:latin typeface="Calibri"/>
                <a:cs typeface="Calibri"/>
              </a:rPr>
              <a:t>clouds).</a:t>
            </a:r>
            <a:endParaRPr sz="2800">
              <a:latin typeface="Calibri"/>
              <a:cs typeface="Calibri"/>
            </a:endParaRPr>
          </a:p>
        </p:txBody>
      </p:sp>
      <p:pic>
        <p:nvPicPr>
          <p:cNvPr id="4" name="object 4"/>
          <p:cNvPicPr/>
          <p:nvPr/>
        </p:nvPicPr>
        <p:blipFill>
          <a:blip r:embed="rId2" cstate="print"/>
          <a:stretch>
            <a:fillRect/>
          </a:stretch>
        </p:blipFill>
        <p:spPr>
          <a:xfrm>
            <a:off x="6972681" y="2566416"/>
            <a:ext cx="5133975" cy="2361826"/>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51</a:t>
            </a:fld>
            <a:endParaRPr spc="-25"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52</a:t>
            </a:fld>
            <a:endParaRPr spc="-25" dirty="0"/>
          </a:p>
        </p:txBody>
      </p:sp>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Advantages</a:t>
            </a:r>
            <a:r>
              <a:rPr spc="-130" dirty="0"/>
              <a:t> </a:t>
            </a:r>
            <a:r>
              <a:rPr dirty="0"/>
              <a:t>and</a:t>
            </a:r>
            <a:r>
              <a:rPr spc="-105" dirty="0"/>
              <a:t> </a:t>
            </a:r>
            <a:r>
              <a:rPr spc="-10" dirty="0"/>
              <a:t>Disadvantages</a:t>
            </a:r>
          </a:p>
        </p:txBody>
      </p:sp>
      <p:sp>
        <p:nvSpPr>
          <p:cNvPr id="3" name="object 3"/>
          <p:cNvSpPr txBox="1"/>
          <p:nvPr/>
        </p:nvSpPr>
        <p:spPr>
          <a:xfrm>
            <a:off x="916939" y="1736801"/>
            <a:ext cx="10300335" cy="4089400"/>
          </a:xfrm>
          <a:prstGeom prst="rect">
            <a:avLst/>
          </a:prstGeom>
        </p:spPr>
        <p:txBody>
          <a:bodyPr vert="horz" wrap="square" lIns="0" tIns="13335" rIns="0" bIns="0" rtlCol="0">
            <a:spAutoFit/>
          </a:bodyPr>
          <a:lstStyle/>
          <a:p>
            <a:pPr marL="241300" indent="-228600">
              <a:lnSpc>
                <a:spcPts val="2975"/>
              </a:lnSpc>
              <a:spcBef>
                <a:spcPts val="105"/>
              </a:spcBef>
              <a:buFont typeface="Arial MT"/>
              <a:buChar char="•"/>
              <a:tabLst>
                <a:tab pos="241300" algn="l"/>
              </a:tabLst>
            </a:pPr>
            <a:r>
              <a:rPr sz="2600" b="1" spc="-10" dirty="0">
                <a:latin typeface="Calibri"/>
                <a:cs typeface="Calibri"/>
              </a:rPr>
              <a:t>Advantages</a:t>
            </a:r>
            <a:endParaRPr sz="2600">
              <a:latin typeface="Calibri"/>
              <a:cs typeface="Calibri"/>
            </a:endParaRPr>
          </a:p>
          <a:p>
            <a:pPr marL="698500" marR="882015" lvl="1" indent="-228600">
              <a:lnSpc>
                <a:spcPct val="70000"/>
              </a:lnSpc>
              <a:spcBef>
                <a:spcPts val="645"/>
              </a:spcBef>
              <a:buFont typeface="Arial MT"/>
              <a:buChar char="•"/>
              <a:tabLst>
                <a:tab pos="698500" algn="l"/>
              </a:tabLst>
            </a:pPr>
            <a:r>
              <a:rPr sz="2200" b="1" dirty="0">
                <a:latin typeface="Calibri"/>
                <a:cs typeface="Calibri"/>
              </a:rPr>
              <a:t>Scalability:</a:t>
            </a:r>
            <a:r>
              <a:rPr sz="2200" b="1" spc="-50" dirty="0">
                <a:latin typeface="Calibri"/>
                <a:cs typeface="Calibri"/>
              </a:rPr>
              <a:t> </a:t>
            </a:r>
            <a:r>
              <a:rPr sz="2200" dirty="0">
                <a:latin typeface="Calibri"/>
                <a:cs typeface="Calibri"/>
              </a:rPr>
              <a:t>It</a:t>
            </a:r>
            <a:r>
              <a:rPr sz="2200" spc="-50" dirty="0">
                <a:latin typeface="Calibri"/>
                <a:cs typeface="Calibri"/>
              </a:rPr>
              <a:t> </a:t>
            </a:r>
            <a:r>
              <a:rPr sz="2200" spc="-10" dirty="0">
                <a:latin typeface="Calibri"/>
                <a:cs typeface="Calibri"/>
              </a:rPr>
              <a:t>offers</a:t>
            </a:r>
            <a:r>
              <a:rPr sz="2200" spc="-30" dirty="0">
                <a:latin typeface="Calibri"/>
                <a:cs typeface="Calibri"/>
              </a:rPr>
              <a:t> </a:t>
            </a:r>
            <a:r>
              <a:rPr sz="2200" dirty="0">
                <a:latin typeface="Calibri"/>
                <a:cs typeface="Calibri"/>
              </a:rPr>
              <a:t>both</a:t>
            </a:r>
            <a:r>
              <a:rPr sz="2200" spc="-45" dirty="0">
                <a:latin typeface="Calibri"/>
                <a:cs typeface="Calibri"/>
              </a:rPr>
              <a:t> </a:t>
            </a:r>
            <a:r>
              <a:rPr sz="2200" spc="-10" dirty="0">
                <a:latin typeface="Calibri"/>
                <a:cs typeface="Calibri"/>
              </a:rPr>
              <a:t>features</a:t>
            </a:r>
            <a:r>
              <a:rPr sz="2200" spc="-30" dirty="0">
                <a:latin typeface="Calibri"/>
                <a:cs typeface="Calibri"/>
              </a:rPr>
              <a:t> </a:t>
            </a:r>
            <a:r>
              <a:rPr sz="2200" dirty="0">
                <a:latin typeface="Calibri"/>
                <a:cs typeface="Calibri"/>
              </a:rPr>
              <a:t>of</a:t>
            </a:r>
            <a:r>
              <a:rPr sz="2200" spc="-50" dirty="0">
                <a:latin typeface="Calibri"/>
                <a:cs typeface="Calibri"/>
              </a:rPr>
              <a:t> </a:t>
            </a:r>
            <a:r>
              <a:rPr sz="2200" dirty="0">
                <a:latin typeface="Calibri"/>
                <a:cs typeface="Calibri"/>
              </a:rPr>
              <a:t>public</a:t>
            </a:r>
            <a:r>
              <a:rPr sz="2200" spc="-60" dirty="0">
                <a:latin typeface="Calibri"/>
                <a:cs typeface="Calibri"/>
              </a:rPr>
              <a:t> </a:t>
            </a:r>
            <a:r>
              <a:rPr sz="2200" dirty="0">
                <a:latin typeface="Calibri"/>
                <a:cs typeface="Calibri"/>
              </a:rPr>
              <a:t>cloud</a:t>
            </a:r>
            <a:r>
              <a:rPr sz="2200" spc="-50" dirty="0">
                <a:latin typeface="Calibri"/>
                <a:cs typeface="Calibri"/>
              </a:rPr>
              <a:t> </a:t>
            </a:r>
            <a:r>
              <a:rPr sz="2200" dirty="0">
                <a:latin typeface="Calibri"/>
                <a:cs typeface="Calibri"/>
              </a:rPr>
              <a:t>scalability</a:t>
            </a:r>
            <a:r>
              <a:rPr sz="2200" spc="-65" dirty="0">
                <a:latin typeface="Calibri"/>
                <a:cs typeface="Calibri"/>
              </a:rPr>
              <a:t> </a:t>
            </a:r>
            <a:r>
              <a:rPr sz="2200" dirty="0">
                <a:latin typeface="Calibri"/>
                <a:cs typeface="Calibri"/>
              </a:rPr>
              <a:t>and</a:t>
            </a:r>
            <a:r>
              <a:rPr sz="2200" spc="-50" dirty="0">
                <a:latin typeface="Calibri"/>
                <a:cs typeface="Calibri"/>
              </a:rPr>
              <a:t> </a:t>
            </a:r>
            <a:r>
              <a:rPr sz="2200" dirty="0">
                <a:latin typeface="Calibri"/>
                <a:cs typeface="Calibri"/>
              </a:rPr>
              <a:t>private</a:t>
            </a:r>
            <a:r>
              <a:rPr sz="2200" spc="-55" dirty="0">
                <a:latin typeface="Calibri"/>
                <a:cs typeface="Calibri"/>
              </a:rPr>
              <a:t> </a:t>
            </a:r>
            <a:r>
              <a:rPr sz="2200" spc="-10" dirty="0">
                <a:latin typeface="Calibri"/>
                <a:cs typeface="Calibri"/>
              </a:rPr>
              <a:t>cloud scalability.</a:t>
            </a:r>
            <a:endParaRPr sz="2200">
              <a:latin typeface="Calibri"/>
              <a:cs typeface="Calibri"/>
            </a:endParaRPr>
          </a:p>
          <a:p>
            <a:pPr marL="698500" lvl="1" indent="-228600">
              <a:lnSpc>
                <a:spcPts val="2210"/>
              </a:lnSpc>
              <a:buFont typeface="Arial MT"/>
              <a:buChar char="•"/>
              <a:tabLst>
                <a:tab pos="698500" algn="l"/>
              </a:tabLst>
            </a:pPr>
            <a:r>
              <a:rPr sz="2200" b="1" dirty="0">
                <a:latin typeface="Calibri"/>
                <a:cs typeface="Calibri"/>
              </a:rPr>
              <a:t>Flexibility:</a:t>
            </a:r>
            <a:r>
              <a:rPr sz="2200" b="1" spc="-30" dirty="0">
                <a:latin typeface="Calibri"/>
                <a:cs typeface="Calibri"/>
              </a:rPr>
              <a:t> </a:t>
            </a:r>
            <a:r>
              <a:rPr sz="2200" dirty="0">
                <a:latin typeface="Calibri"/>
                <a:cs typeface="Calibri"/>
              </a:rPr>
              <a:t>It</a:t>
            </a:r>
            <a:r>
              <a:rPr sz="2200" spc="-50" dirty="0">
                <a:latin typeface="Calibri"/>
                <a:cs typeface="Calibri"/>
              </a:rPr>
              <a:t> </a:t>
            </a:r>
            <a:r>
              <a:rPr sz="2200" spc="-10" dirty="0">
                <a:latin typeface="Calibri"/>
                <a:cs typeface="Calibri"/>
              </a:rPr>
              <a:t>offers</a:t>
            </a:r>
            <a:r>
              <a:rPr sz="2200" spc="-25" dirty="0">
                <a:latin typeface="Calibri"/>
                <a:cs typeface="Calibri"/>
              </a:rPr>
              <a:t> </a:t>
            </a:r>
            <a:r>
              <a:rPr sz="2200" dirty="0">
                <a:latin typeface="Calibri"/>
                <a:cs typeface="Calibri"/>
              </a:rPr>
              <a:t>both</a:t>
            </a:r>
            <a:r>
              <a:rPr sz="2200" spc="-45" dirty="0">
                <a:latin typeface="Calibri"/>
                <a:cs typeface="Calibri"/>
              </a:rPr>
              <a:t> </a:t>
            </a:r>
            <a:r>
              <a:rPr sz="2200" dirty="0">
                <a:latin typeface="Calibri"/>
                <a:cs typeface="Calibri"/>
              </a:rPr>
              <a:t>secure</a:t>
            </a:r>
            <a:r>
              <a:rPr sz="2200" spc="-50" dirty="0">
                <a:latin typeface="Calibri"/>
                <a:cs typeface="Calibri"/>
              </a:rPr>
              <a:t> </a:t>
            </a:r>
            <a:r>
              <a:rPr sz="2200" spc="-10" dirty="0">
                <a:latin typeface="Calibri"/>
                <a:cs typeface="Calibri"/>
              </a:rPr>
              <a:t>resources</a:t>
            </a:r>
            <a:r>
              <a:rPr sz="2200" spc="-45" dirty="0">
                <a:latin typeface="Calibri"/>
                <a:cs typeface="Calibri"/>
              </a:rPr>
              <a:t> </a:t>
            </a:r>
            <a:r>
              <a:rPr sz="2200" dirty="0">
                <a:latin typeface="Calibri"/>
                <a:cs typeface="Calibri"/>
              </a:rPr>
              <a:t>and</a:t>
            </a:r>
            <a:r>
              <a:rPr sz="2200" spc="-50" dirty="0">
                <a:latin typeface="Calibri"/>
                <a:cs typeface="Calibri"/>
              </a:rPr>
              <a:t> </a:t>
            </a:r>
            <a:r>
              <a:rPr sz="2200" dirty="0">
                <a:latin typeface="Calibri"/>
                <a:cs typeface="Calibri"/>
              </a:rPr>
              <a:t>scalable</a:t>
            </a:r>
            <a:r>
              <a:rPr sz="2200" spc="-50" dirty="0">
                <a:latin typeface="Calibri"/>
                <a:cs typeface="Calibri"/>
              </a:rPr>
              <a:t> </a:t>
            </a:r>
            <a:r>
              <a:rPr sz="2200" dirty="0">
                <a:latin typeface="Calibri"/>
                <a:cs typeface="Calibri"/>
              </a:rPr>
              <a:t>public</a:t>
            </a:r>
            <a:r>
              <a:rPr sz="2200" spc="-65" dirty="0">
                <a:latin typeface="Calibri"/>
                <a:cs typeface="Calibri"/>
              </a:rPr>
              <a:t> </a:t>
            </a:r>
            <a:r>
              <a:rPr sz="2200" spc="-10" dirty="0">
                <a:latin typeface="Calibri"/>
                <a:cs typeface="Calibri"/>
              </a:rPr>
              <a:t>resources.</a:t>
            </a:r>
            <a:endParaRPr sz="2200">
              <a:latin typeface="Calibri"/>
              <a:cs typeface="Calibri"/>
            </a:endParaRPr>
          </a:p>
          <a:p>
            <a:pPr marL="698500" lvl="1" indent="-228600">
              <a:lnSpc>
                <a:spcPts val="2100"/>
              </a:lnSpc>
              <a:buFont typeface="Arial MT"/>
              <a:buChar char="•"/>
              <a:tabLst>
                <a:tab pos="698500" algn="l"/>
              </a:tabLst>
            </a:pPr>
            <a:r>
              <a:rPr sz="2200" b="1" dirty="0">
                <a:latin typeface="Calibri"/>
                <a:cs typeface="Calibri"/>
              </a:rPr>
              <a:t>Cost</a:t>
            </a:r>
            <a:r>
              <a:rPr sz="2200" b="1" spc="-45" dirty="0">
                <a:latin typeface="Calibri"/>
                <a:cs typeface="Calibri"/>
              </a:rPr>
              <a:t> </a:t>
            </a:r>
            <a:r>
              <a:rPr sz="2200" b="1" spc="-10" dirty="0">
                <a:latin typeface="Calibri"/>
                <a:cs typeface="Calibri"/>
              </a:rPr>
              <a:t>Efficiencies:</a:t>
            </a:r>
            <a:r>
              <a:rPr sz="2200" b="1" spc="-20" dirty="0">
                <a:latin typeface="Calibri"/>
                <a:cs typeface="Calibri"/>
              </a:rPr>
              <a:t> </a:t>
            </a:r>
            <a:r>
              <a:rPr sz="2200" dirty="0">
                <a:latin typeface="Calibri"/>
                <a:cs typeface="Calibri"/>
              </a:rPr>
              <a:t>Public</a:t>
            </a:r>
            <a:r>
              <a:rPr sz="2200" spc="-70" dirty="0">
                <a:latin typeface="Calibri"/>
                <a:cs typeface="Calibri"/>
              </a:rPr>
              <a:t> </a:t>
            </a:r>
            <a:r>
              <a:rPr sz="2200" dirty="0">
                <a:latin typeface="Calibri"/>
                <a:cs typeface="Calibri"/>
              </a:rPr>
              <a:t>cloud</a:t>
            </a:r>
            <a:r>
              <a:rPr sz="2200" spc="-55" dirty="0">
                <a:latin typeface="Calibri"/>
                <a:cs typeface="Calibri"/>
              </a:rPr>
              <a:t> </a:t>
            </a:r>
            <a:r>
              <a:rPr sz="2200" dirty="0">
                <a:latin typeface="Calibri"/>
                <a:cs typeface="Calibri"/>
              </a:rPr>
              <a:t>are</a:t>
            </a:r>
            <a:r>
              <a:rPr sz="2200" spc="-60" dirty="0">
                <a:latin typeface="Calibri"/>
                <a:cs typeface="Calibri"/>
              </a:rPr>
              <a:t> </a:t>
            </a:r>
            <a:r>
              <a:rPr sz="2200" dirty="0">
                <a:latin typeface="Calibri"/>
                <a:cs typeface="Calibri"/>
              </a:rPr>
              <a:t>more</a:t>
            </a:r>
            <a:r>
              <a:rPr sz="2200" spc="-45" dirty="0">
                <a:latin typeface="Calibri"/>
                <a:cs typeface="Calibri"/>
              </a:rPr>
              <a:t> </a:t>
            </a:r>
            <a:r>
              <a:rPr sz="2200" dirty="0">
                <a:latin typeface="Calibri"/>
                <a:cs typeface="Calibri"/>
              </a:rPr>
              <a:t>cost</a:t>
            </a:r>
            <a:r>
              <a:rPr sz="2200" spc="-45" dirty="0">
                <a:latin typeface="Calibri"/>
                <a:cs typeface="Calibri"/>
              </a:rPr>
              <a:t> </a:t>
            </a:r>
            <a:r>
              <a:rPr sz="2200" spc="-10" dirty="0">
                <a:latin typeface="Calibri"/>
                <a:cs typeface="Calibri"/>
              </a:rPr>
              <a:t>effective</a:t>
            </a:r>
            <a:r>
              <a:rPr sz="2200" spc="-15" dirty="0">
                <a:latin typeface="Calibri"/>
                <a:cs typeface="Calibri"/>
              </a:rPr>
              <a:t> </a:t>
            </a:r>
            <a:r>
              <a:rPr sz="2200" dirty="0">
                <a:latin typeface="Calibri"/>
                <a:cs typeface="Calibri"/>
              </a:rPr>
              <a:t>than</a:t>
            </a:r>
            <a:r>
              <a:rPr sz="2200" spc="-60" dirty="0">
                <a:latin typeface="Calibri"/>
                <a:cs typeface="Calibri"/>
              </a:rPr>
              <a:t> </a:t>
            </a:r>
            <a:r>
              <a:rPr sz="2200" dirty="0">
                <a:latin typeface="Calibri"/>
                <a:cs typeface="Calibri"/>
              </a:rPr>
              <a:t>private,</a:t>
            </a:r>
            <a:r>
              <a:rPr sz="2200" spc="-50" dirty="0">
                <a:latin typeface="Calibri"/>
                <a:cs typeface="Calibri"/>
              </a:rPr>
              <a:t> </a:t>
            </a:r>
            <a:r>
              <a:rPr sz="2200" spc="-10" dirty="0">
                <a:latin typeface="Calibri"/>
                <a:cs typeface="Calibri"/>
              </a:rPr>
              <a:t>therefore</a:t>
            </a:r>
            <a:r>
              <a:rPr sz="2200" spc="-40" dirty="0">
                <a:latin typeface="Calibri"/>
                <a:cs typeface="Calibri"/>
              </a:rPr>
              <a:t> </a:t>
            </a:r>
            <a:r>
              <a:rPr sz="2200" spc="-10" dirty="0">
                <a:latin typeface="Calibri"/>
                <a:cs typeface="Calibri"/>
              </a:rPr>
              <a:t>hybrid</a:t>
            </a:r>
            <a:endParaRPr sz="2200">
              <a:latin typeface="Calibri"/>
              <a:cs typeface="Calibri"/>
            </a:endParaRPr>
          </a:p>
          <a:p>
            <a:pPr marL="698500">
              <a:lnSpc>
                <a:spcPts val="2095"/>
              </a:lnSpc>
            </a:pPr>
            <a:r>
              <a:rPr sz="2200" dirty="0">
                <a:latin typeface="Calibri"/>
                <a:cs typeface="Calibri"/>
              </a:rPr>
              <a:t>cloud</a:t>
            </a:r>
            <a:r>
              <a:rPr sz="2200" spc="-45" dirty="0">
                <a:latin typeface="Calibri"/>
                <a:cs typeface="Calibri"/>
              </a:rPr>
              <a:t> </a:t>
            </a:r>
            <a:r>
              <a:rPr sz="2200" dirty="0">
                <a:latin typeface="Calibri"/>
                <a:cs typeface="Calibri"/>
              </a:rPr>
              <a:t>can</a:t>
            </a:r>
            <a:r>
              <a:rPr sz="2200" spc="-45" dirty="0">
                <a:latin typeface="Calibri"/>
                <a:cs typeface="Calibri"/>
              </a:rPr>
              <a:t> </a:t>
            </a:r>
            <a:r>
              <a:rPr sz="2200" dirty="0">
                <a:latin typeface="Calibri"/>
                <a:cs typeface="Calibri"/>
              </a:rPr>
              <a:t>have</a:t>
            </a:r>
            <a:r>
              <a:rPr sz="2200" spc="-35" dirty="0">
                <a:latin typeface="Calibri"/>
                <a:cs typeface="Calibri"/>
              </a:rPr>
              <a:t> </a:t>
            </a:r>
            <a:r>
              <a:rPr sz="2200" dirty="0">
                <a:latin typeface="Calibri"/>
                <a:cs typeface="Calibri"/>
              </a:rPr>
              <a:t>this</a:t>
            </a:r>
            <a:r>
              <a:rPr sz="2200" spc="-45" dirty="0">
                <a:latin typeface="Calibri"/>
                <a:cs typeface="Calibri"/>
              </a:rPr>
              <a:t> </a:t>
            </a:r>
            <a:r>
              <a:rPr sz="2200" spc="-10" dirty="0">
                <a:latin typeface="Calibri"/>
                <a:cs typeface="Calibri"/>
              </a:rPr>
              <a:t>saving.</a:t>
            </a:r>
            <a:endParaRPr sz="2200">
              <a:latin typeface="Calibri"/>
              <a:cs typeface="Calibri"/>
            </a:endParaRPr>
          </a:p>
          <a:p>
            <a:pPr marL="698500" lvl="1" indent="-228600">
              <a:lnSpc>
                <a:spcPts val="2490"/>
              </a:lnSpc>
              <a:buFont typeface="Arial MT"/>
              <a:buChar char="•"/>
              <a:tabLst>
                <a:tab pos="698500" algn="l"/>
              </a:tabLst>
            </a:pPr>
            <a:r>
              <a:rPr sz="2200" b="1" dirty="0">
                <a:latin typeface="Calibri"/>
                <a:cs typeface="Calibri"/>
              </a:rPr>
              <a:t>Security:</a:t>
            </a:r>
            <a:r>
              <a:rPr sz="2200" b="1" spc="-40" dirty="0">
                <a:latin typeface="Calibri"/>
                <a:cs typeface="Calibri"/>
              </a:rPr>
              <a:t> </a:t>
            </a:r>
            <a:r>
              <a:rPr sz="2200" dirty="0">
                <a:latin typeface="Calibri"/>
                <a:cs typeface="Calibri"/>
              </a:rPr>
              <a:t>Private</a:t>
            </a:r>
            <a:r>
              <a:rPr sz="2200" spc="-50" dirty="0">
                <a:latin typeface="Calibri"/>
                <a:cs typeface="Calibri"/>
              </a:rPr>
              <a:t> </a:t>
            </a:r>
            <a:r>
              <a:rPr sz="2200" dirty="0">
                <a:latin typeface="Calibri"/>
                <a:cs typeface="Calibri"/>
              </a:rPr>
              <a:t>cloud</a:t>
            </a:r>
            <a:r>
              <a:rPr sz="2200" spc="-55" dirty="0">
                <a:latin typeface="Calibri"/>
                <a:cs typeface="Calibri"/>
              </a:rPr>
              <a:t> </a:t>
            </a:r>
            <a:r>
              <a:rPr sz="2200" dirty="0">
                <a:latin typeface="Calibri"/>
                <a:cs typeface="Calibri"/>
              </a:rPr>
              <a:t>in</a:t>
            </a:r>
            <a:r>
              <a:rPr sz="2200" spc="-55" dirty="0">
                <a:latin typeface="Calibri"/>
                <a:cs typeface="Calibri"/>
              </a:rPr>
              <a:t> </a:t>
            </a:r>
            <a:r>
              <a:rPr sz="2200" dirty="0">
                <a:latin typeface="Calibri"/>
                <a:cs typeface="Calibri"/>
              </a:rPr>
              <a:t>hybrid</a:t>
            </a:r>
            <a:r>
              <a:rPr sz="2200" spc="-65" dirty="0">
                <a:latin typeface="Calibri"/>
                <a:cs typeface="Calibri"/>
              </a:rPr>
              <a:t> </a:t>
            </a:r>
            <a:r>
              <a:rPr sz="2200" dirty="0">
                <a:latin typeface="Calibri"/>
                <a:cs typeface="Calibri"/>
              </a:rPr>
              <a:t>cloud</a:t>
            </a:r>
            <a:r>
              <a:rPr sz="2200" spc="-55" dirty="0">
                <a:latin typeface="Calibri"/>
                <a:cs typeface="Calibri"/>
              </a:rPr>
              <a:t> </a:t>
            </a:r>
            <a:r>
              <a:rPr sz="2200" dirty="0">
                <a:latin typeface="Calibri"/>
                <a:cs typeface="Calibri"/>
              </a:rPr>
              <a:t>ensures</a:t>
            </a:r>
            <a:r>
              <a:rPr sz="2200" spc="-55" dirty="0">
                <a:latin typeface="Calibri"/>
                <a:cs typeface="Calibri"/>
              </a:rPr>
              <a:t> </a:t>
            </a:r>
            <a:r>
              <a:rPr sz="2200" dirty="0">
                <a:latin typeface="Calibri"/>
                <a:cs typeface="Calibri"/>
              </a:rPr>
              <a:t>higher</a:t>
            </a:r>
            <a:r>
              <a:rPr sz="2200" spc="-40" dirty="0">
                <a:latin typeface="Calibri"/>
                <a:cs typeface="Calibri"/>
              </a:rPr>
              <a:t> </a:t>
            </a:r>
            <a:r>
              <a:rPr sz="2200" dirty="0">
                <a:latin typeface="Calibri"/>
                <a:cs typeface="Calibri"/>
              </a:rPr>
              <a:t>degree</a:t>
            </a:r>
            <a:r>
              <a:rPr sz="2200" spc="-40" dirty="0">
                <a:latin typeface="Calibri"/>
                <a:cs typeface="Calibri"/>
              </a:rPr>
              <a:t> </a:t>
            </a:r>
            <a:r>
              <a:rPr sz="2200" dirty="0">
                <a:latin typeface="Calibri"/>
                <a:cs typeface="Calibri"/>
              </a:rPr>
              <a:t>of</a:t>
            </a:r>
            <a:r>
              <a:rPr sz="2200" spc="-40" dirty="0">
                <a:latin typeface="Calibri"/>
                <a:cs typeface="Calibri"/>
              </a:rPr>
              <a:t> </a:t>
            </a:r>
            <a:r>
              <a:rPr sz="2200" spc="-10" dirty="0">
                <a:latin typeface="Calibri"/>
                <a:cs typeface="Calibri"/>
              </a:rPr>
              <a:t>security.</a:t>
            </a:r>
            <a:endParaRPr sz="2200">
              <a:latin typeface="Calibri"/>
              <a:cs typeface="Calibri"/>
            </a:endParaRPr>
          </a:p>
          <a:p>
            <a:pPr marL="241300" indent="-228600">
              <a:lnSpc>
                <a:spcPts val="2970"/>
              </a:lnSpc>
              <a:spcBef>
                <a:spcPts val="70"/>
              </a:spcBef>
              <a:buFont typeface="Arial MT"/>
              <a:buChar char="•"/>
              <a:tabLst>
                <a:tab pos="241300" algn="l"/>
              </a:tabLst>
            </a:pPr>
            <a:r>
              <a:rPr sz="2600" b="1" spc="-10" dirty="0">
                <a:latin typeface="Calibri"/>
                <a:cs typeface="Calibri"/>
              </a:rPr>
              <a:t>Disadvantages</a:t>
            </a:r>
            <a:endParaRPr sz="2600">
              <a:latin typeface="Calibri"/>
              <a:cs typeface="Calibri"/>
            </a:endParaRPr>
          </a:p>
          <a:p>
            <a:pPr marL="698500" lvl="1" indent="-228600">
              <a:lnSpc>
                <a:spcPts val="2095"/>
              </a:lnSpc>
              <a:buFont typeface="Arial MT"/>
              <a:buChar char="•"/>
              <a:tabLst>
                <a:tab pos="698500" algn="l"/>
              </a:tabLst>
            </a:pPr>
            <a:r>
              <a:rPr sz="2200" b="1" spc="-10" dirty="0">
                <a:latin typeface="Calibri"/>
                <a:cs typeface="Calibri"/>
              </a:rPr>
              <a:t>Networking</a:t>
            </a:r>
            <a:r>
              <a:rPr sz="2200" b="1" spc="-55" dirty="0">
                <a:latin typeface="Calibri"/>
                <a:cs typeface="Calibri"/>
              </a:rPr>
              <a:t> </a:t>
            </a:r>
            <a:r>
              <a:rPr sz="2200" b="1" dirty="0">
                <a:latin typeface="Calibri"/>
                <a:cs typeface="Calibri"/>
              </a:rPr>
              <a:t>Issues:</a:t>
            </a:r>
            <a:r>
              <a:rPr sz="2200" b="1" spc="-50" dirty="0">
                <a:latin typeface="Calibri"/>
                <a:cs typeface="Calibri"/>
              </a:rPr>
              <a:t> </a:t>
            </a:r>
            <a:r>
              <a:rPr sz="2200" dirty="0">
                <a:latin typeface="Calibri"/>
                <a:cs typeface="Calibri"/>
              </a:rPr>
              <a:t>Networking</a:t>
            </a:r>
            <a:r>
              <a:rPr sz="2200" spc="-55" dirty="0">
                <a:latin typeface="Calibri"/>
                <a:cs typeface="Calibri"/>
              </a:rPr>
              <a:t> </a:t>
            </a:r>
            <a:r>
              <a:rPr sz="2200" dirty="0">
                <a:latin typeface="Calibri"/>
                <a:cs typeface="Calibri"/>
              </a:rPr>
              <a:t>becomes</a:t>
            </a:r>
            <a:r>
              <a:rPr sz="2200" spc="-55" dirty="0">
                <a:latin typeface="Calibri"/>
                <a:cs typeface="Calibri"/>
              </a:rPr>
              <a:t> </a:t>
            </a:r>
            <a:r>
              <a:rPr sz="2200" dirty="0">
                <a:latin typeface="Calibri"/>
                <a:cs typeface="Calibri"/>
              </a:rPr>
              <a:t>complex</a:t>
            </a:r>
            <a:r>
              <a:rPr sz="2200" spc="-60" dirty="0">
                <a:latin typeface="Calibri"/>
                <a:cs typeface="Calibri"/>
              </a:rPr>
              <a:t> </a:t>
            </a:r>
            <a:r>
              <a:rPr sz="2200" dirty="0">
                <a:latin typeface="Calibri"/>
                <a:cs typeface="Calibri"/>
              </a:rPr>
              <a:t>due</a:t>
            </a:r>
            <a:r>
              <a:rPr sz="2200" spc="-75" dirty="0">
                <a:latin typeface="Calibri"/>
                <a:cs typeface="Calibri"/>
              </a:rPr>
              <a:t> </a:t>
            </a:r>
            <a:r>
              <a:rPr sz="2200" dirty="0">
                <a:latin typeface="Calibri"/>
                <a:cs typeface="Calibri"/>
              </a:rPr>
              <a:t>to</a:t>
            </a:r>
            <a:r>
              <a:rPr sz="2200" spc="-70" dirty="0">
                <a:latin typeface="Calibri"/>
                <a:cs typeface="Calibri"/>
              </a:rPr>
              <a:t> </a:t>
            </a:r>
            <a:r>
              <a:rPr sz="2200" dirty="0">
                <a:latin typeface="Calibri"/>
                <a:cs typeface="Calibri"/>
              </a:rPr>
              <a:t>presence</a:t>
            </a:r>
            <a:r>
              <a:rPr sz="2200" spc="-65" dirty="0">
                <a:latin typeface="Calibri"/>
                <a:cs typeface="Calibri"/>
              </a:rPr>
              <a:t> </a:t>
            </a:r>
            <a:r>
              <a:rPr sz="2200" dirty="0">
                <a:latin typeface="Calibri"/>
                <a:cs typeface="Calibri"/>
              </a:rPr>
              <a:t>of</a:t>
            </a:r>
            <a:r>
              <a:rPr sz="2200" spc="-75" dirty="0">
                <a:latin typeface="Calibri"/>
                <a:cs typeface="Calibri"/>
              </a:rPr>
              <a:t> </a:t>
            </a:r>
            <a:r>
              <a:rPr sz="2200" dirty="0">
                <a:latin typeface="Calibri"/>
                <a:cs typeface="Calibri"/>
              </a:rPr>
              <a:t>private</a:t>
            </a:r>
            <a:r>
              <a:rPr sz="2200" spc="-75" dirty="0">
                <a:latin typeface="Calibri"/>
                <a:cs typeface="Calibri"/>
              </a:rPr>
              <a:t> </a:t>
            </a:r>
            <a:r>
              <a:rPr sz="2200" spc="-25" dirty="0">
                <a:latin typeface="Calibri"/>
                <a:cs typeface="Calibri"/>
              </a:rPr>
              <a:t>and</a:t>
            </a:r>
            <a:endParaRPr sz="2200">
              <a:latin typeface="Calibri"/>
              <a:cs typeface="Calibri"/>
            </a:endParaRPr>
          </a:p>
          <a:p>
            <a:pPr marL="698500">
              <a:lnSpc>
                <a:spcPts val="2100"/>
              </a:lnSpc>
            </a:pPr>
            <a:r>
              <a:rPr sz="2200" dirty="0">
                <a:latin typeface="Calibri"/>
                <a:cs typeface="Calibri"/>
              </a:rPr>
              <a:t>public</a:t>
            </a:r>
            <a:r>
              <a:rPr sz="2200" spc="-20" dirty="0">
                <a:latin typeface="Calibri"/>
                <a:cs typeface="Calibri"/>
              </a:rPr>
              <a:t> </a:t>
            </a:r>
            <a:r>
              <a:rPr sz="2200" spc="-10" dirty="0">
                <a:latin typeface="Calibri"/>
                <a:cs typeface="Calibri"/>
              </a:rPr>
              <a:t>cloud.</a:t>
            </a:r>
            <a:endParaRPr sz="2200">
              <a:latin typeface="Calibri"/>
              <a:cs typeface="Calibri"/>
            </a:endParaRPr>
          </a:p>
          <a:p>
            <a:pPr marL="698500" marR="5080" lvl="1" indent="-228600">
              <a:lnSpc>
                <a:spcPct val="70000"/>
              </a:lnSpc>
              <a:spcBef>
                <a:spcPts val="650"/>
              </a:spcBef>
              <a:buFont typeface="Arial MT"/>
              <a:buChar char="•"/>
              <a:tabLst>
                <a:tab pos="698500" algn="l"/>
              </a:tabLst>
            </a:pPr>
            <a:r>
              <a:rPr sz="2200" b="1" dirty="0">
                <a:latin typeface="Calibri"/>
                <a:cs typeface="Calibri"/>
              </a:rPr>
              <a:t>Security</a:t>
            </a:r>
            <a:r>
              <a:rPr sz="2200" b="1" spc="-45" dirty="0">
                <a:latin typeface="Calibri"/>
                <a:cs typeface="Calibri"/>
              </a:rPr>
              <a:t> </a:t>
            </a:r>
            <a:r>
              <a:rPr sz="2200" b="1" dirty="0">
                <a:latin typeface="Calibri"/>
                <a:cs typeface="Calibri"/>
              </a:rPr>
              <a:t>Compliance:</a:t>
            </a:r>
            <a:r>
              <a:rPr sz="2200" b="1" spc="-15" dirty="0">
                <a:latin typeface="Calibri"/>
                <a:cs typeface="Calibri"/>
              </a:rPr>
              <a:t> </a:t>
            </a:r>
            <a:r>
              <a:rPr sz="2200" dirty="0">
                <a:latin typeface="Calibri"/>
                <a:cs typeface="Calibri"/>
              </a:rPr>
              <a:t>It</a:t>
            </a:r>
            <a:r>
              <a:rPr sz="2200" spc="-50" dirty="0">
                <a:latin typeface="Calibri"/>
                <a:cs typeface="Calibri"/>
              </a:rPr>
              <a:t> </a:t>
            </a:r>
            <a:r>
              <a:rPr sz="2200" dirty="0">
                <a:latin typeface="Calibri"/>
                <a:cs typeface="Calibri"/>
              </a:rPr>
              <a:t>is</a:t>
            </a:r>
            <a:r>
              <a:rPr sz="2200" spc="-50" dirty="0">
                <a:latin typeface="Calibri"/>
                <a:cs typeface="Calibri"/>
              </a:rPr>
              <a:t> </a:t>
            </a:r>
            <a:r>
              <a:rPr sz="2200" dirty="0">
                <a:latin typeface="Calibri"/>
                <a:cs typeface="Calibri"/>
              </a:rPr>
              <a:t>necessary</a:t>
            </a:r>
            <a:r>
              <a:rPr sz="2200" spc="-40" dirty="0">
                <a:latin typeface="Calibri"/>
                <a:cs typeface="Calibri"/>
              </a:rPr>
              <a:t> </a:t>
            </a:r>
            <a:r>
              <a:rPr sz="2200" dirty="0">
                <a:latin typeface="Calibri"/>
                <a:cs typeface="Calibri"/>
              </a:rPr>
              <a:t>to</a:t>
            </a:r>
            <a:r>
              <a:rPr sz="2200" spc="-45" dirty="0">
                <a:latin typeface="Calibri"/>
                <a:cs typeface="Calibri"/>
              </a:rPr>
              <a:t> </a:t>
            </a:r>
            <a:r>
              <a:rPr sz="2200" dirty="0">
                <a:latin typeface="Calibri"/>
                <a:cs typeface="Calibri"/>
              </a:rPr>
              <a:t>ensure</a:t>
            </a:r>
            <a:r>
              <a:rPr sz="2200" spc="-50" dirty="0">
                <a:latin typeface="Calibri"/>
                <a:cs typeface="Calibri"/>
              </a:rPr>
              <a:t> </a:t>
            </a:r>
            <a:r>
              <a:rPr sz="2200" dirty="0">
                <a:latin typeface="Calibri"/>
                <a:cs typeface="Calibri"/>
              </a:rPr>
              <a:t>that</a:t>
            </a:r>
            <a:r>
              <a:rPr sz="2200" spc="-55" dirty="0">
                <a:latin typeface="Calibri"/>
                <a:cs typeface="Calibri"/>
              </a:rPr>
              <a:t> </a:t>
            </a:r>
            <a:r>
              <a:rPr sz="2200" dirty="0">
                <a:latin typeface="Calibri"/>
                <a:cs typeface="Calibri"/>
              </a:rPr>
              <a:t>cloud</a:t>
            </a:r>
            <a:r>
              <a:rPr sz="2200" spc="-50" dirty="0">
                <a:latin typeface="Calibri"/>
                <a:cs typeface="Calibri"/>
              </a:rPr>
              <a:t> </a:t>
            </a:r>
            <a:r>
              <a:rPr sz="2200" dirty="0">
                <a:latin typeface="Calibri"/>
                <a:cs typeface="Calibri"/>
              </a:rPr>
              <a:t>services</a:t>
            </a:r>
            <a:r>
              <a:rPr sz="2200" spc="-55" dirty="0">
                <a:latin typeface="Calibri"/>
                <a:cs typeface="Calibri"/>
              </a:rPr>
              <a:t> </a:t>
            </a:r>
            <a:r>
              <a:rPr sz="2200" dirty="0">
                <a:latin typeface="Calibri"/>
                <a:cs typeface="Calibri"/>
              </a:rPr>
              <a:t>are</a:t>
            </a:r>
            <a:r>
              <a:rPr sz="2200" spc="-50" dirty="0">
                <a:latin typeface="Calibri"/>
                <a:cs typeface="Calibri"/>
              </a:rPr>
              <a:t> </a:t>
            </a:r>
            <a:r>
              <a:rPr sz="2200" dirty="0">
                <a:latin typeface="Calibri"/>
                <a:cs typeface="Calibri"/>
              </a:rPr>
              <a:t>compliant</a:t>
            </a:r>
            <a:r>
              <a:rPr sz="2200" spc="-55" dirty="0">
                <a:latin typeface="Calibri"/>
                <a:cs typeface="Calibri"/>
              </a:rPr>
              <a:t> </a:t>
            </a:r>
            <a:r>
              <a:rPr sz="2200" spc="-20" dirty="0">
                <a:latin typeface="Calibri"/>
                <a:cs typeface="Calibri"/>
              </a:rPr>
              <a:t>with </a:t>
            </a:r>
            <a:r>
              <a:rPr sz="2200" spc="-10" dirty="0">
                <a:latin typeface="Calibri"/>
                <a:cs typeface="Calibri"/>
              </a:rPr>
              <a:t>organization's</a:t>
            </a:r>
            <a:r>
              <a:rPr sz="2200" spc="-55" dirty="0">
                <a:latin typeface="Calibri"/>
                <a:cs typeface="Calibri"/>
              </a:rPr>
              <a:t> </a:t>
            </a:r>
            <a:r>
              <a:rPr sz="2200" dirty="0">
                <a:latin typeface="Calibri"/>
                <a:cs typeface="Calibri"/>
              </a:rPr>
              <a:t>security</a:t>
            </a:r>
            <a:r>
              <a:rPr sz="2200" spc="-50" dirty="0">
                <a:latin typeface="Calibri"/>
                <a:cs typeface="Calibri"/>
              </a:rPr>
              <a:t> </a:t>
            </a:r>
            <a:r>
              <a:rPr sz="2200" spc="-10" dirty="0">
                <a:latin typeface="Calibri"/>
                <a:cs typeface="Calibri"/>
              </a:rPr>
              <a:t>policies.</a:t>
            </a:r>
            <a:endParaRPr sz="2200">
              <a:latin typeface="Calibri"/>
              <a:cs typeface="Calibri"/>
            </a:endParaRPr>
          </a:p>
          <a:p>
            <a:pPr marL="698500" lvl="1" indent="-228600">
              <a:lnSpc>
                <a:spcPts val="1955"/>
              </a:lnSpc>
              <a:buFont typeface="Arial MT"/>
              <a:buChar char="•"/>
              <a:tabLst>
                <a:tab pos="698500" algn="l"/>
              </a:tabLst>
            </a:pPr>
            <a:r>
              <a:rPr sz="2200" b="1" spc="-10" dirty="0">
                <a:latin typeface="Calibri"/>
                <a:cs typeface="Calibri"/>
              </a:rPr>
              <a:t>Infrastructural</a:t>
            </a:r>
            <a:r>
              <a:rPr sz="2200" b="1" spc="-25" dirty="0">
                <a:latin typeface="Calibri"/>
                <a:cs typeface="Calibri"/>
              </a:rPr>
              <a:t> </a:t>
            </a:r>
            <a:r>
              <a:rPr sz="2200" b="1" dirty="0">
                <a:latin typeface="Calibri"/>
                <a:cs typeface="Calibri"/>
              </a:rPr>
              <a:t>dependencies:</a:t>
            </a:r>
            <a:r>
              <a:rPr sz="2200" b="1" spc="-30" dirty="0">
                <a:latin typeface="Calibri"/>
                <a:cs typeface="Calibri"/>
              </a:rPr>
              <a:t> </a:t>
            </a:r>
            <a:r>
              <a:rPr sz="2200" dirty="0">
                <a:latin typeface="Calibri"/>
                <a:cs typeface="Calibri"/>
              </a:rPr>
              <a:t>The</a:t>
            </a:r>
            <a:r>
              <a:rPr sz="2200" spc="-60" dirty="0">
                <a:latin typeface="Calibri"/>
                <a:cs typeface="Calibri"/>
              </a:rPr>
              <a:t> </a:t>
            </a:r>
            <a:r>
              <a:rPr sz="2200" b="1" dirty="0">
                <a:latin typeface="Calibri"/>
                <a:cs typeface="Calibri"/>
              </a:rPr>
              <a:t>hybrid</a:t>
            </a:r>
            <a:r>
              <a:rPr sz="2200" b="1" spc="-70" dirty="0">
                <a:latin typeface="Calibri"/>
                <a:cs typeface="Calibri"/>
              </a:rPr>
              <a:t> </a:t>
            </a:r>
            <a:r>
              <a:rPr sz="2200" b="1" dirty="0">
                <a:latin typeface="Calibri"/>
                <a:cs typeface="Calibri"/>
              </a:rPr>
              <a:t>cloud</a:t>
            </a:r>
            <a:r>
              <a:rPr sz="2200" b="1" spc="-55" dirty="0">
                <a:latin typeface="Calibri"/>
                <a:cs typeface="Calibri"/>
              </a:rPr>
              <a:t> </a:t>
            </a:r>
            <a:r>
              <a:rPr sz="2200" b="1" dirty="0">
                <a:latin typeface="Calibri"/>
                <a:cs typeface="Calibri"/>
              </a:rPr>
              <a:t>model</a:t>
            </a:r>
            <a:r>
              <a:rPr sz="2200" b="1" spc="-45" dirty="0">
                <a:latin typeface="Calibri"/>
                <a:cs typeface="Calibri"/>
              </a:rPr>
              <a:t> </a:t>
            </a:r>
            <a:r>
              <a:rPr sz="2200" dirty="0">
                <a:latin typeface="Calibri"/>
                <a:cs typeface="Calibri"/>
              </a:rPr>
              <a:t>is</a:t>
            </a:r>
            <a:r>
              <a:rPr sz="2200" spc="-65" dirty="0">
                <a:latin typeface="Calibri"/>
                <a:cs typeface="Calibri"/>
              </a:rPr>
              <a:t> </a:t>
            </a:r>
            <a:r>
              <a:rPr sz="2200" dirty="0">
                <a:latin typeface="Calibri"/>
                <a:cs typeface="Calibri"/>
              </a:rPr>
              <a:t>dependent</a:t>
            </a:r>
            <a:r>
              <a:rPr sz="2200" spc="-50" dirty="0">
                <a:latin typeface="Calibri"/>
                <a:cs typeface="Calibri"/>
              </a:rPr>
              <a:t> </a:t>
            </a:r>
            <a:r>
              <a:rPr sz="2200" dirty="0">
                <a:latin typeface="Calibri"/>
                <a:cs typeface="Calibri"/>
              </a:rPr>
              <a:t>on</a:t>
            </a:r>
            <a:r>
              <a:rPr sz="2200" spc="-65" dirty="0">
                <a:latin typeface="Calibri"/>
                <a:cs typeface="Calibri"/>
              </a:rPr>
              <a:t> </a:t>
            </a:r>
            <a:r>
              <a:rPr sz="2200" dirty="0">
                <a:latin typeface="Calibri"/>
                <a:cs typeface="Calibri"/>
              </a:rPr>
              <a:t>internal</a:t>
            </a:r>
            <a:r>
              <a:rPr sz="2200" spc="-60" dirty="0">
                <a:latin typeface="Calibri"/>
                <a:cs typeface="Calibri"/>
              </a:rPr>
              <a:t> </a:t>
            </a:r>
            <a:r>
              <a:rPr sz="2200" spc="-25" dirty="0">
                <a:latin typeface="Calibri"/>
                <a:cs typeface="Calibri"/>
              </a:rPr>
              <a:t>IT</a:t>
            </a:r>
            <a:endParaRPr sz="2200">
              <a:latin typeface="Calibri"/>
              <a:cs typeface="Calibri"/>
            </a:endParaRPr>
          </a:p>
          <a:p>
            <a:pPr marL="698500">
              <a:lnSpc>
                <a:spcPts val="2245"/>
              </a:lnSpc>
            </a:pPr>
            <a:r>
              <a:rPr sz="2200" spc="-10" dirty="0">
                <a:latin typeface="Calibri"/>
                <a:cs typeface="Calibri"/>
              </a:rPr>
              <a:t>infrastructure,</a:t>
            </a:r>
            <a:r>
              <a:rPr sz="2200" spc="-70" dirty="0">
                <a:latin typeface="Calibri"/>
                <a:cs typeface="Calibri"/>
              </a:rPr>
              <a:t> </a:t>
            </a:r>
            <a:r>
              <a:rPr sz="2200" spc="-10" dirty="0">
                <a:latin typeface="Calibri"/>
                <a:cs typeface="Calibri"/>
              </a:rPr>
              <a:t>therefore</a:t>
            </a:r>
            <a:r>
              <a:rPr sz="2200" spc="-40" dirty="0">
                <a:latin typeface="Calibri"/>
                <a:cs typeface="Calibri"/>
              </a:rPr>
              <a:t> </a:t>
            </a:r>
            <a:r>
              <a:rPr sz="2200" dirty="0">
                <a:latin typeface="Calibri"/>
                <a:cs typeface="Calibri"/>
              </a:rPr>
              <a:t>it</a:t>
            </a:r>
            <a:r>
              <a:rPr sz="2200" spc="-50" dirty="0">
                <a:latin typeface="Calibri"/>
                <a:cs typeface="Calibri"/>
              </a:rPr>
              <a:t> </a:t>
            </a:r>
            <a:r>
              <a:rPr sz="2200" dirty="0">
                <a:latin typeface="Calibri"/>
                <a:cs typeface="Calibri"/>
              </a:rPr>
              <a:t>is</a:t>
            </a:r>
            <a:r>
              <a:rPr sz="2200" spc="-55" dirty="0">
                <a:latin typeface="Calibri"/>
                <a:cs typeface="Calibri"/>
              </a:rPr>
              <a:t> </a:t>
            </a:r>
            <a:r>
              <a:rPr sz="2200" dirty="0">
                <a:latin typeface="Calibri"/>
                <a:cs typeface="Calibri"/>
              </a:rPr>
              <a:t>necessary</a:t>
            </a:r>
            <a:r>
              <a:rPr sz="2200" spc="-45" dirty="0">
                <a:latin typeface="Calibri"/>
                <a:cs typeface="Calibri"/>
              </a:rPr>
              <a:t> </a:t>
            </a:r>
            <a:r>
              <a:rPr sz="2200" dirty="0">
                <a:latin typeface="Calibri"/>
                <a:cs typeface="Calibri"/>
              </a:rPr>
              <a:t>to</a:t>
            </a:r>
            <a:r>
              <a:rPr sz="2200" spc="-45" dirty="0">
                <a:latin typeface="Calibri"/>
                <a:cs typeface="Calibri"/>
              </a:rPr>
              <a:t> </a:t>
            </a:r>
            <a:r>
              <a:rPr sz="2200" dirty="0">
                <a:latin typeface="Calibri"/>
                <a:cs typeface="Calibri"/>
              </a:rPr>
              <a:t>ensure</a:t>
            </a:r>
            <a:r>
              <a:rPr sz="2200" spc="-50" dirty="0">
                <a:latin typeface="Calibri"/>
                <a:cs typeface="Calibri"/>
              </a:rPr>
              <a:t> </a:t>
            </a:r>
            <a:r>
              <a:rPr sz="2200" dirty="0">
                <a:latin typeface="Calibri"/>
                <a:cs typeface="Calibri"/>
              </a:rPr>
              <a:t>redundancy</a:t>
            </a:r>
            <a:r>
              <a:rPr sz="2200" spc="-45" dirty="0">
                <a:latin typeface="Calibri"/>
                <a:cs typeface="Calibri"/>
              </a:rPr>
              <a:t> </a:t>
            </a:r>
            <a:r>
              <a:rPr sz="2200" dirty="0">
                <a:latin typeface="Calibri"/>
                <a:cs typeface="Calibri"/>
              </a:rPr>
              <a:t>across</a:t>
            </a:r>
            <a:r>
              <a:rPr sz="2200" spc="-65" dirty="0">
                <a:latin typeface="Calibri"/>
                <a:cs typeface="Calibri"/>
              </a:rPr>
              <a:t> </a:t>
            </a:r>
            <a:r>
              <a:rPr sz="2200" dirty="0">
                <a:latin typeface="Calibri"/>
                <a:cs typeface="Calibri"/>
              </a:rPr>
              <a:t>data</a:t>
            </a:r>
            <a:r>
              <a:rPr sz="2200" spc="-50" dirty="0">
                <a:latin typeface="Calibri"/>
                <a:cs typeface="Calibri"/>
              </a:rPr>
              <a:t> </a:t>
            </a:r>
            <a:r>
              <a:rPr sz="2200" spc="-10" dirty="0">
                <a:latin typeface="Calibri"/>
                <a:cs typeface="Calibri"/>
              </a:rPr>
              <a:t>centres.</a:t>
            </a:r>
            <a:endParaRPr sz="22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2" name="Rectangle 6161">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Freeform: Shape 6163">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bject 2"/>
          <p:cNvSpPr txBox="1">
            <a:spLocks noGrp="1"/>
          </p:cNvSpPr>
          <p:nvPr>
            <p:ph type="title"/>
          </p:nvPr>
        </p:nvSpPr>
        <p:spPr>
          <a:xfrm>
            <a:off x="1137034" y="152400"/>
            <a:ext cx="4784796" cy="1330840"/>
          </a:xfrm>
          <a:prstGeom prst="rect">
            <a:avLst/>
          </a:prstGeom>
        </p:spPr>
        <p:txBody>
          <a:bodyPr vert="horz" lIns="91440" tIns="45720" rIns="91440" bIns="45720" rtlCol="0" anchor="ctr">
            <a:normAutofit/>
          </a:bodyPr>
          <a:lstStyle/>
          <a:p>
            <a:pPr marL="12700" algn="l" rtl="0">
              <a:lnSpc>
                <a:spcPct val="90000"/>
              </a:lnSpc>
              <a:spcBef>
                <a:spcPct val="0"/>
              </a:spcBef>
            </a:pPr>
            <a:r>
              <a:rPr lang="en-US" kern="1200" dirty="0">
                <a:solidFill>
                  <a:schemeClr val="tx1"/>
                </a:solidFill>
                <a:latin typeface="+mj-lt"/>
                <a:ea typeface="+mj-ea"/>
                <a:cs typeface="+mj-cs"/>
              </a:rPr>
              <a:t>History</a:t>
            </a:r>
          </a:p>
        </p:txBody>
      </p:sp>
      <p:sp>
        <p:nvSpPr>
          <p:cNvPr id="3" name="object 3"/>
          <p:cNvSpPr txBox="1"/>
          <p:nvPr/>
        </p:nvSpPr>
        <p:spPr>
          <a:xfrm>
            <a:off x="152400" y="1600200"/>
            <a:ext cx="6741994" cy="4648200"/>
          </a:xfrm>
          <a:prstGeom prst="rect">
            <a:avLst/>
          </a:prstGeom>
        </p:spPr>
        <p:txBody>
          <a:bodyPr vert="horz" lIns="91440" tIns="45720" rIns="91440" bIns="45720" rtlCol="0">
            <a:normAutofit fontScale="92500" lnSpcReduction="10000"/>
          </a:bodyPr>
          <a:lstStyle/>
          <a:p>
            <a:pPr marL="240029" indent="-228600" algn="l" rtl="0">
              <a:lnSpc>
                <a:spcPct val="90000"/>
              </a:lnSpc>
              <a:spcBef>
                <a:spcPts val="100"/>
              </a:spcBef>
              <a:buFont typeface="Arial" panose="020B0604020202020204" pitchFamily="34" charset="0"/>
              <a:buChar char="•"/>
              <a:tabLst>
                <a:tab pos="240029" algn="l"/>
              </a:tabLst>
            </a:pPr>
            <a:r>
              <a:rPr lang="en-US" b="1" kern="1200" spc="-25" dirty="0">
                <a:solidFill>
                  <a:schemeClr val="tx1"/>
                </a:solidFill>
                <a:latin typeface="+mn-lt"/>
                <a:ea typeface="+mn-ea"/>
                <a:cs typeface="+mn-cs"/>
              </a:rPr>
              <a:t>Internet-</a:t>
            </a:r>
            <a:r>
              <a:rPr lang="en-US" b="1" kern="1200" dirty="0">
                <a:solidFill>
                  <a:schemeClr val="tx1"/>
                </a:solidFill>
                <a:latin typeface="+mn-lt"/>
                <a:ea typeface="+mn-ea"/>
                <a:cs typeface="+mn-cs"/>
              </a:rPr>
              <a:t>Based</a:t>
            </a:r>
            <a:r>
              <a:rPr lang="en-US" b="1" kern="1200" spc="-15" dirty="0">
                <a:solidFill>
                  <a:schemeClr val="tx1"/>
                </a:solidFill>
                <a:latin typeface="+mn-lt"/>
                <a:ea typeface="+mn-ea"/>
                <a:cs typeface="+mn-cs"/>
              </a:rPr>
              <a:t> </a:t>
            </a:r>
            <a:r>
              <a:rPr lang="en-US" b="1" kern="1200" dirty="0">
                <a:solidFill>
                  <a:schemeClr val="tx1"/>
                </a:solidFill>
                <a:latin typeface="+mn-lt"/>
                <a:ea typeface="+mn-ea"/>
                <a:cs typeface="+mn-cs"/>
              </a:rPr>
              <a:t>Utilities</a:t>
            </a:r>
            <a:r>
              <a:rPr lang="en-US" b="1" kern="1200" spc="-35" dirty="0">
                <a:solidFill>
                  <a:schemeClr val="tx1"/>
                </a:solidFill>
                <a:latin typeface="+mn-lt"/>
                <a:ea typeface="+mn-ea"/>
                <a:cs typeface="+mn-cs"/>
              </a:rPr>
              <a:t> </a:t>
            </a:r>
            <a:r>
              <a:rPr lang="en-US" b="1" kern="1200" dirty="0">
                <a:solidFill>
                  <a:schemeClr val="tx1"/>
                </a:solidFill>
                <a:latin typeface="+mn-lt"/>
                <a:ea typeface="+mn-ea"/>
                <a:cs typeface="+mn-cs"/>
              </a:rPr>
              <a:t>Since</a:t>
            </a:r>
            <a:r>
              <a:rPr lang="en-US" b="1" kern="1200" spc="-30" dirty="0">
                <a:solidFill>
                  <a:schemeClr val="tx1"/>
                </a:solidFill>
                <a:latin typeface="+mn-lt"/>
                <a:ea typeface="+mn-ea"/>
                <a:cs typeface="+mn-cs"/>
              </a:rPr>
              <a:t> </a:t>
            </a:r>
            <a:r>
              <a:rPr lang="en-US" b="1" kern="1200" dirty="0">
                <a:solidFill>
                  <a:schemeClr val="tx1"/>
                </a:solidFill>
                <a:latin typeface="+mn-lt"/>
                <a:ea typeface="+mn-ea"/>
                <a:cs typeface="+mn-cs"/>
              </a:rPr>
              <a:t>the</a:t>
            </a:r>
            <a:r>
              <a:rPr lang="en-US" b="1" kern="1200" spc="-30" dirty="0">
                <a:solidFill>
                  <a:schemeClr val="tx1"/>
                </a:solidFill>
                <a:latin typeface="+mn-lt"/>
                <a:ea typeface="+mn-ea"/>
                <a:cs typeface="+mn-cs"/>
              </a:rPr>
              <a:t> </a:t>
            </a:r>
            <a:r>
              <a:rPr lang="en-US" b="1" kern="1200" dirty="0">
                <a:solidFill>
                  <a:schemeClr val="tx1"/>
                </a:solidFill>
                <a:latin typeface="+mn-lt"/>
                <a:ea typeface="+mn-ea"/>
                <a:cs typeface="+mn-cs"/>
              </a:rPr>
              <a:t>1990s</a:t>
            </a:r>
            <a:r>
              <a:rPr lang="en-US" b="1" kern="1200" spc="-35" dirty="0">
                <a:solidFill>
                  <a:schemeClr val="tx1"/>
                </a:solidFill>
                <a:latin typeface="+mn-lt"/>
                <a:ea typeface="+mn-ea"/>
                <a:cs typeface="+mn-cs"/>
              </a:rPr>
              <a:t> </a:t>
            </a:r>
            <a:r>
              <a:rPr lang="en-US" b="1" kern="1200" spc="-10" dirty="0">
                <a:solidFill>
                  <a:schemeClr val="tx1"/>
                </a:solidFill>
                <a:latin typeface="+mn-lt"/>
                <a:ea typeface="+mn-ea"/>
                <a:cs typeface="+mn-cs"/>
              </a:rPr>
              <a:t>(Examples</a:t>
            </a:r>
            <a:r>
              <a:rPr lang="en-US" b="1" kern="1200" spc="-45" dirty="0">
                <a:solidFill>
                  <a:schemeClr val="tx1"/>
                </a:solidFill>
                <a:latin typeface="+mn-lt"/>
                <a:ea typeface="+mn-ea"/>
                <a:cs typeface="+mn-cs"/>
              </a:rPr>
              <a:t> </a:t>
            </a:r>
            <a:r>
              <a:rPr lang="en-US" b="1" kern="1200" dirty="0">
                <a:solidFill>
                  <a:schemeClr val="tx1"/>
                </a:solidFill>
                <a:latin typeface="+mn-lt"/>
                <a:ea typeface="+mn-ea"/>
                <a:cs typeface="+mn-cs"/>
              </a:rPr>
              <a:t>of</a:t>
            </a:r>
            <a:r>
              <a:rPr lang="en-US" b="1" kern="1200" spc="-40" dirty="0">
                <a:solidFill>
                  <a:schemeClr val="tx1"/>
                </a:solidFill>
                <a:latin typeface="+mn-lt"/>
                <a:ea typeface="+mn-ea"/>
                <a:cs typeface="+mn-cs"/>
              </a:rPr>
              <a:t> </a:t>
            </a:r>
            <a:r>
              <a:rPr lang="en-US" b="1" kern="1200" dirty="0">
                <a:solidFill>
                  <a:schemeClr val="tx1"/>
                </a:solidFill>
                <a:latin typeface="+mn-lt"/>
                <a:ea typeface="+mn-ea"/>
                <a:cs typeface="+mn-cs"/>
              </a:rPr>
              <a:t>Early</a:t>
            </a:r>
            <a:r>
              <a:rPr lang="en-US" b="1" kern="1200" spc="-35" dirty="0">
                <a:solidFill>
                  <a:schemeClr val="tx1"/>
                </a:solidFill>
                <a:latin typeface="+mn-lt"/>
                <a:ea typeface="+mn-ea"/>
                <a:cs typeface="+mn-cs"/>
              </a:rPr>
              <a:t> </a:t>
            </a:r>
            <a:r>
              <a:rPr lang="en-US" b="1" kern="1200" spc="-10" dirty="0">
                <a:solidFill>
                  <a:schemeClr val="tx1"/>
                </a:solidFill>
                <a:latin typeface="+mn-lt"/>
                <a:ea typeface="+mn-ea"/>
                <a:cs typeface="+mn-cs"/>
              </a:rPr>
              <a:t>Services)</a:t>
            </a:r>
            <a:endParaRPr lang="en-US" kern="1200" dirty="0">
              <a:solidFill>
                <a:schemeClr val="tx1"/>
              </a:solidFill>
              <a:latin typeface="+mn-lt"/>
              <a:ea typeface="+mn-ea"/>
              <a:cs typeface="+mn-cs"/>
            </a:endParaRPr>
          </a:p>
          <a:p>
            <a:pPr marL="756285" lvl="1" indent="-228600" algn="l" rtl="0">
              <a:lnSpc>
                <a:spcPct val="90000"/>
              </a:lnSpc>
              <a:buFont typeface="Arial" panose="020B0604020202020204" pitchFamily="34" charset="0"/>
              <a:buChar char="•"/>
              <a:tabLst>
                <a:tab pos="756285" algn="l"/>
              </a:tabLst>
            </a:pPr>
            <a:r>
              <a:rPr lang="en-US" kern="1200" dirty="0">
                <a:solidFill>
                  <a:schemeClr val="tx1"/>
                </a:solidFill>
                <a:latin typeface="+mn-lt"/>
                <a:ea typeface="+mn-ea"/>
                <a:cs typeface="+mn-cs"/>
              </a:rPr>
              <a:t>Search</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Engines:</a:t>
            </a:r>
            <a:r>
              <a:rPr lang="en-US" kern="1200" spc="-50" dirty="0">
                <a:solidFill>
                  <a:schemeClr val="tx1"/>
                </a:solidFill>
                <a:latin typeface="+mn-lt"/>
                <a:ea typeface="+mn-ea"/>
                <a:cs typeface="+mn-cs"/>
              </a:rPr>
              <a:t> </a:t>
            </a:r>
            <a:r>
              <a:rPr lang="en-US" kern="1200" spc="-20" dirty="0">
                <a:solidFill>
                  <a:schemeClr val="tx1"/>
                </a:solidFill>
                <a:latin typeface="+mn-lt"/>
                <a:ea typeface="+mn-ea"/>
                <a:cs typeface="+mn-cs"/>
              </a:rPr>
              <a:t>Yahoo!,</a:t>
            </a:r>
            <a:r>
              <a:rPr lang="en-US" kern="1200" spc="-65" dirty="0">
                <a:solidFill>
                  <a:schemeClr val="tx1"/>
                </a:solidFill>
                <a:latin typeface="+mn-lt"/>
                <a:ea typeface="+mn-ea"/>
                <a:cs typeface="+mn-cs"/>
              </a:rPr>
              <a:t> </a:t>
            </a:r>
            <a:r>
              <a:rPr lang="en-US" kern="1200" spc="-10" dirty="0">
                <a:solidFill>
                  <a:schemeClr val="tx1"/>
                </a:solidFill>
                <a:latin typeface="+mn-lt"/>
                <a:ea typeface="+mn-ea"/>
                <a:cs typeface="+mn-cs"/>
              </a:rPr>
              <a:t>Google</a:t>
            </a:r>
            <a:endParaRPr lang="en-US" kern="1200" dirty="0">
              <a:solidFill>
                <a:schemeClr val="tx1"/>
              </a:solidFill>
              <a:latin typeface="+mn-lt"/>
              <a:ea typeface="+mn-ea"/>
              <a:cs typeface="+mn-cs"/>
            </a:endParaRPr>
          </a:p>
          <a:p>
            <a:pPr marL="756285" lvl="1" indent="-228600" algn="l" rtl="0">
              <a:lnSpc>
                <a:spcPct val="90000"/>
              </a:lnSpc>
              <a:buFont typeface="Arial" panose="020B0604020202020204" pitchFamily="34" charset="0"/>
              <a:buChar char="•"/>
              <a:tabLst>
                <a:tab pos="756285" algn="l"/>
              </a:tabLst>
            </a:pPr>
            <a:r>
              <a:rPr lang="en-US" kern="1200" dirty="0">
                <a:solidFill>
                  <a:schemeClr val="tx1"/>
                </a:solidFill>
                <a:latin typeface="+mn-lt"/>
                <a:ea typeface="+mn-ea"/>
                <a:cs typeface="+mn-cs"/>
              </a:rPr>
              <a:t>Email</a:t>
            </a:r>
            <a:r>
              <a:rPr lang="en-US" kern="1200" spc="-60" dirty="0">
                <a:solidFill>
                  <a:schemeClr val="tx1"/>
                </a:solidFill>
                <a:latin typeface="+mn-lt"/>
                <a:ea typeface="+mn-ea"/>
                <a:cs typeface="+mn-cs"/>
              </a:rPr>
              <a:t> </a:t>
            </a:r>
            <a:r>
              <a:rPr lang="en-US" kern="1200" dirty="0">
                <a:solidFill>
                  <a:schemeClr val="tx1"/>
                </a:solidFill>
                <a:latin typeface="+mn-lt"/>
                <a:ea typeface="+mn-ea"/>
                <a:cs typeface="+mn-cs"/>
              </a:rPr>
              <a:t>Services:</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Hotmail,</a:t>
            </a:r>
            <a:r>
              <a:rPr lang="en-US" kern="1200" spc="-50" dirty="0">
                <a:solidFill>
                  <a:schemeClr val="tx1"/>
                </a:solidFill>
                <a:latin typeface="+mn-lt"/>
                <a:ea typeface="+mn-ea"/>
                <a:cs typeface="+mn-cs"/>
              </a:rPr>
              <a:t> </a:t>
            </a:r>
            <a:r>
              <a:rPr lang="en-US" kern="1200" spc="-10" dirty="0">
                <a:solidFill>
                  <a:schemeClr val="tx1"/>
                </a:solidFill>
                <a:latin typeface="+mn-lt"/>
                <a:ea typeface="+mn-ea"/>
                <a:cs typeface="+mn-cs"/>
              </a:rPr>
              <a:t>Gmail</a:t>
            </a:r>
            <a:endParaRPr lang="en-US" kern="1200" dirty="0">
              <a:solidFill>
                <a:schemeClr val="tx1"/>
              </a:solidFill>
              <a:latin typeface="+mn-lt"/>
              <a:ea typeface="+mn-ea"/>
              <a:cs typeface="+mn-cs"/>
            </a:endParaRPr>
          </a:p>
          <a:p>
            <a:pPr marL="756285" lvl="1" indent="-228600" algn="l" rtl="0">
              <a:lnSpc>
                <a:spcPct val="90000"/>
              </a:lnSpc>
              <a:buFont typeface="Arial" panose="020B0604020202020204" pitchFamily="34" charset="0"/>
              <a:buChar char="•"/>
              <a:tabLst>
                <a:tab pos="756285" algn="l"/>
              </a:tabLst>
            </a:pPr>
            <a:r>
              <a:rPr lang="en-US" kern="1200" dirty="0">
                <a:solidFill>
                  <a:schemeClr val="tx1"/>
                </a:solidFill>
                <a:latin typeface="+mn-lt"/>
                <a:ea typeface="+mn-ea"/>
                <a:cs typeface="+mn-cs"/>
              </a:rPr>
              <a:t>Open</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Publishing</a:t>
            </a:r>
            <a:r>
              <a:rPr lang="en-US" kern="1200" spc="-25" dirty="0">
                <a:solidFill>
                  <a:schemeClr val="tx1"/>
                </a:solidFill>
                <a:latin typeface="+mn-lt"/>
                <a:ea typeface="+mn-ea"/>
                <a:cs typeface="+mn-cs"/>
              </a:rPr>
              <a:t> </a:t>
            </a:r>
            <a:r>
              <a:rPr lang="en-US" kern="1200" spc="-10" dirty="0">
                <a:solidFill>
                  <a:schemeClr val="tx1"/>
                </a:solidFill>
                <a:latin typeface="+mn-lt"/>
                <a:ea typeface="+mn-ea"/>
                <a:cs typeface="+mn-cs"/>
              </a:rPr>
              <a:t>Platforms:</a:t>
            </a:r>
            <a:r>
              <a:rPr lang="en-US" kern="1200" spc="-20" dirty="0">
                <a:solidFill>
                  <a:schemeClr val="tx1"/>
                </a:solidFill>
                <a:latin typeface="+mn-lt"/>
                <a:ea typeface="+mn-ea"/>
                <a:cs typeface="+mn-cs"/>
              </a:rPr>
              <a:t> </a:t>
            </a:r>
            <a:r>
              <a:rPr lang="en-US" kern="1200" dirty="0" err="1">
                <a:solidFill>
                  <a:schemeClr val="tx1"/>
                </a:solidFill>
                <a:latin typeface="+mn-lt"/>
                <a:ea typeface="+mn-ea"/>
                <a:cs typeface="+mn-cs"/>
              </a:rPr>
              <a:t>MySpace</a:t>
            </a:r>
            <a:r>
              <a:rPr lang="en-US" kern="1200" dirty="0">
                <a:solidFill>
                  <a:schemeClr val="tx1"/>
                </a:solidFill>
                <a:latin typeface="+mn-lt"/>
                <a:ea typeface="+mn-ea"/>
                <a:cs typeface="+mn-cs"/>
              </a:rPr>
              <a:t>,</a:t>
            </a:r>
            <a:r>
              <a:rPr lang="en-US" kern="1200" spc="-50" dirty="0">
                <a:solidFill>
                  <a:schemeClr val="tx1"/>
                </a:solidFill>
                <a:latin typeface="+mn-lt"/>
                <a:ea typeface="+mn-ea"/>
                <a:cs typeface="+mn-cs"/>
              </a:rPr>
              <a:t> </a:t>
            </a:r>
            <a:r>
              <a:rPr lang="en-US" kern="1200" spc="-10" dirty="0">
                <a:solidFill>
                  <a:schemeClr val="tx1"/>
                </a:solidFill>
                <a:latin typeface="+mn-lt"/>
                <a:ea typeface="+mn-ea"/>
                <a:cs typeface="+mn-cs"/>
              </a:rPr>
              <a:t>Facebook,</a:t>
            </a:r>
            <a:r>
              <a:rPr lang="en-US" kern="1200" spc="-50" dirty="0">
                <a:solidFill>
                  <a:schemeClr val="tx1"/>
                </a:solidFill>
                <a:latin typeface="+mn-lt"/>
                <a:ea typeface="+mn-ea"/>
                <a:cs typeface="+mn-cs"/>
              </a:rPr>
              <a:t> </a:t>
            </a:r>
            <a:r>
              <a:rPr lang="en-US" kern="1200" spc="-10" dirty="0">
                <a:solidFill>
                  <a:schemeClr val="tx1"/>
                </a:solidFill>
                <a:latin typeface="+mn-lt"/>
                <a:ea typeface="+mn-ea"/>
                <a:cs typeface="+mn-cs"/>
              </a:rPr>
              <a:t>YouTube</a:t>
            </a:r>
            <a:endParaRPr lang="en-US" kern="1200" dirty="0">
              <a:solidFill>
                <a:schemeClr val="tx1"/>
              </a:solidFill>
              <a:latin typeface="+mn-lt"/>
              <a:ea typeface="+mn-ea"/>
              <a:cs typeface="+mn-cs"/>
            </a:endParaRPr>
          </a:p>
          <a:p>
            <a:pPr marL="756285" lvl="1" indent="-228600" algn="l" rtl="0">
              <a:lnSpc>
                <a:spcPct val="90000"/>
              </a:lnSpc>
              <a:buFont typeface="Arial" panose="020B0604020202020204" pitchFamily="34" charset="0"/>
              <a:buChar char="•"/>
              <a:tabLst>
                <a:tab pos="756285" algn="l"/>
              </a:tabLst>
            </a:pPr>
            <a:r>
              <a:rPr lang="en-US" kern="1200" dirty="0">
                <a:solidFill>
                  <a:schemeClr val="tx1"/>
                </a:solidFill>
                <a:latin typeface="+mn-lt"/>
                <a:ea typeface="+mn-ea"/>
                <a:cs typeface="+mn-cs"/>
              </a:rPr>
              <a:t>Social</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Media:</a:t>
            </a:r>
            <a:r>
              <a:rPr lang="en-US" kern="1200" spc="-30" dirty="0">
                <a:solidFill>
                  <a:schemeClr val="tx1"/>
                </a:solidFill>
                <a:latin typeface="+mn-lt"/>
                <a:ea typeface="+mn-ea"/>
                <a:cs typeface="+mn-cs"/>
              </a:rPr>
              <a:t> </a:t>
            </a:r>
            <a:r>
              <a:rPr lang="en-US" kern="1200" spc="-40" dirty="0">
                <a:solidFill>
                  <a:schemeClr val="tx1"/>
                </a:solidFill>
                <a:latin typeface="+mn-lt"/>
                <a:ea typeface="+mn-ea"/>
                <a:cs typeface="+mn-cs"/>
              </a:rPr>
              <a:t>Twitter,</a:t>
            </a:r>
            <a:r>
              <a:rPr lang="en-US" kern="1200" spc="-30" dirty="0">
                <a:solidFill>
                  <a:schemeClr val="tx1"/>
                </a:solidFill>
                <a:latin typeface="+mn-lt"/>
                <a:ea typeface="+mn-ea"/>
                <a:cs typeface="+mn-cs"/>
              </a:rPr>
              <a:t> </a:t>
            </a:r>
            <a:r>
              <a:rPr lang="en-US" kern="1200" spc="-10" dirty="0">
                <a:solidFill>
                  <a:schemeClr val="tx1"/>
                </a:solidFill>
                <a:latin typeface="+mn-lt"/>
                <a:ea typeface="+mn-ea"/>
                <a:cs typeface="+mn-cs"/>
              </a:rPr>
              <a:t>LinkedIn</a:t>
            </a:r>
            <a:endParaRPr lang="en-US" kern="1200" dirty="0">
              <a:solidFill>
                <a:schemeClr val="tx1"/>
              </a:solidFill>
              <a:latin typeface="+mn-lt"/>
              <a:ea typeface="+mn-ea"/>
              <a:cs typeface="+mn-cs"/>
            </a:endParaRPr>
          </a:p>
          <a:p>
            <a:pPr marL="240029" indent="-228600" algn="l" rtl="0">
              <a:lnSpc>
                <a:spcPct val="90000"/>
              </a:lnSpc>
              <a:spcBef>
                <a:spcPts val="130"/>
              </a:spcBef>
              <a:buFont typeface="Arial" panose="020B0604020202020204" pitchFamily="34" charset="0"/>
              <a:buChar char="•"/>
              <a:tabLst>
                <a:tab pos="240029" algn="l"/>
              </a:tabLst>
            </a:pPr>
            <a:r>
              <a:rPr lang="en-US" b="1" kern="1200" spc="-10" dirty="0">
                <a:solidFill>
                  <a:schemeClr val="tx1"/>
                </a:solidFill>
                <a:latin typeface="+mn-lt"/>
                <a:ea typeface="+mn-ea"/>
                <a:cs typeface="+mn-cs"/>
              </a:rPr>
              <a:t>Significance</a:t>
            </a:r>
            <a:endParaRPr lang="en-US" kern="1200" dirty="0">
              <a:solidFill>
                <a:schemeClr val="tx1"/>
              </a:solidFill>
              <a:latin typeface="+mn-lt"/>
              <a:ea typeface="+mn-ea"/>
              <a:cs typeface="+mn-cs"/>
            </a:endParaRPr>
          </a:p>
          <a:p>
            <a:pPr marL="756285" lvl="1" indent="-228600" algn="l" rtl="0">
              <a:lnSpc>
                <a:spcPct val="90000"/>
              </a:lnSpc>
              <a:buFont typeface="Arial" panose="020B0604020202020204" pitchFamily="34" charset="0"/>
              <a:buChar char="•"/>
              <a:tabLst>
                <a:tab pos="756285" algn="l"/>
              </a:tabLst>
            </a:pPr>
            <a:r>
              <a:rPr lang="en-US" kern="1200" spc="-10" dirty="0">
                <a:solidFill>
                  <a:schemeClr val="tx1"/>
                </a:solidFill>
                <a:latin typeface="+mn-lt"/>
                <a:ea typeface="+mn-ea"/>
                <a:cs typeface="+mn-cs"/>
              </a:rPr>
              <a:t>Popularized</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and</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validated</a:t>
            </a:r>
            <a:r>
              <a:rPr lang="en-US" kern="1200" spc="-30" dirty="0">
                <a:solidFill>
                  <a:schemeClr val="tx1"/>
                </a:solidFill>
                <a:latin typeface="+mn-lt"/>
                <a:ea typeface="+mn-ea"/>
                <a:cs typeface="+mn-cs"/>
              </a:rPr>
              <a:t> </a:t>
            </a:r>
            <a:r>
              <a:rPr lang="en-US" kern="1200" dirty="0">
                <a:solidFill>
                  <a:schemeClr val="tx1"/>
                </a:solidFill>
                <a:latin typeface="+mn-lt"/>
                <a:ea typeface="+mn-ea"/>
                <a:cs typeface="+mn-cs"/>
              </a:rPr>
              <a:t>core</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concepts</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of</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modern</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cloud</a:t>
            </a:r>
            <a:r>
              <a:rPr lang="en-US" kern="1200" spc="-55" dirty="0">
                <a:solidFill>
                  <a:schemeClr val="tx1"/>
                </a:solidFill>
                <a:latin typeface="+mn-lt"/>
                <a:ea typeface="+mn-ea"/>
                <a:cs typeface="+mn-cs"/>
              </a:rPr>
              <a:t> </a:t>
            </a:r>
            <a:r>
              <a:rPr lang="en-US" kern="1200" spc="-10" dirty="0">
                <a:solidFill>
                  <a:schemeClr val="tx1"/>
                </a:solidFill>
                <a:latin typeface="+mn-lt"/>
                <a:ea typeface="+mn-ea"/>
                <a:cs typeface="+mn-cs"/>
              </a:rPr>
              <a:t>computing.</a:t>
            </a:r>
            <a:endParaRPr lang="en-US" kern="1200" dirty="0">
              <a:solidFill>
                <a:schemeClr val="tx1"/>
              </a:solidFill>
              <a:latin typeface="+mn-lt"/>
              <a:ea typeface="+mn-ea"/>
              <a:cs typeface="+mn-cs"/>
            </a:endParaRPr>
          </a:p>
          <a:p>
            <a:pPr marL="240029" indent="-228600" algn="l" rtl="0">
              <a:lnSpc>
                <a:spcPct val="90000"/>
              </a:lnSpc>
              <a:spcBef>
                <a:spcPts val="125"/>
              </a:spcBef>
              <a:buFont typeface="Arial" panose="020B0604020202020204" pitchFamily="34" charset="0"/>
              <a:buChar char="•"/>
              <a:tabLst>
                <a:tab pos="240029" algn="l"/>
              </a:tabLst>
            </a:pPr>
            <a:r>
              <a:rPr lang="en-US" b="1" kern="1200" dirty="0">
                <a:solidFill>
                  <a:schemeClr val="tx1"/>
                </a:solidFill>
                <a:latin typeface="+mn-lt"/>
                <a:ea typeface="+mn-ea"/>
                <a:cs typeface="+mn-cs"/>
              </a:rPr>
              <a:t>The</a:t>
            </a:r>
            <a:r>
              <a:rPr lang="en-US" b="1" kern="1200" spc="-35" dirty="0">
                <a:solidFill>
                  <a:schemeClr val="tx1"/>
                </a:solidFill>
                <a:latin typeface="+mn-lt"/>
                <a:ea typeface="+mn-ea"/>
                <a:cs typeface="+mn-cs"/>
              </a:rPr>
              <a:t> </a:t>
            </a:r>
            <a:r>
              <a:rPr lang="en-US" b="1" kern="1200" dirty="0">
                <a:solidFill>
                  <a:schemeClr val="tx1"/>
                </a:solidFill>
                <a:latin typeface="+mn-lt"/>
                <a:ea typeface="+mn-ea"/>
                <a:cs typeface="+mn-cs"/>
              </a:rPr>
              <a:t>Rise</a:t>
            </a:r>
            <a:r>
              <a:rPr lang="en-US" b="1" kern="1200" spc="-30" dirty="0">
                <a:solidFill>
                  <a:schemeClr val="tx1"/>
                </a:solidFill>
                <a:latin typeface="+mn-lt"/>
                <a:ea typeface="+mn-ea"/>
                <a:cs typeface="+mn-cs"/>
              </a:rPr>
              <a:t> </a:t>
            </a:r>
            <a:r>
              <a:rPr lang="en-US" b="1" kern="1200" dirty="0">
                <a:solidFill>
                  <a:schemeClr val="tx1"/>
                </a:solidFill>
                <a:latin typeface="+mn-lt"/>
                <a:ea typeface="+mn-ea"/>
                <a:cs typeface="+mn-cs"/>
              </a:rPr>
              <a:t>of</a:t>
            </a:r>
            <a:r>
              <a:rPr lang="en-US" b="1" kern="1200" spc="-45" dirty="0">
                <a:solidFill>
                  <a:schemeClr val="tx1"/>
                </a:solidFill>
                <a:latin typeface="+mn-lt"/>
                <a:ea typeface="+mn-ea"/>
                <a:cs typeface="+mn-cs"/>
              </a:rPr>
              <a:t> </a:t>
            </a:r>
            <a:r>
              <a:rPr lang="en-US" b="1" kern="1200" dirty="0">
                <a:solidFill>
                  <a:schemeClr val="tx1"/>
                </a:solidFill>
                <a:latin typeface="+mn-lt"/>
                <a:ea typeface="+mn-ea"/>
                <a:cs typeface="+mn-cs"/>
              </a:rPr>
              <a:t>Enterprise</a:t>
            </a:r>
            <a:r>
              <a:rPr lang="en-US" b="1" kern="1200" spc="-20" dirty="0">
                <a:solidFill>
                  <a:schemeClr val="tx1"/>
                </a:solidFill>
                <a:latin typeface="+mn-lt"/>
                <a:ea typeface="+mn-ea"/>
                <a:cs typeface="+mn-cs"/>
              </a:rPr>
              <a:t> </a:t>
            </a:r>
            <a:r>
              <a:rPr lang="en-US" b="1" kern="1200" dirty="0">
                <a:solidFill>
                  <a:schemeClr val="tx1"/>
                </a:solidFill>
                <a:latin typeface="+mn-lt"/>
                <a:ea typeface="+mn-ea"/>
                <a:cs typeface="+mn-cs"/>
              </a:rPr>
              <a:t>Cloud</a:t>
            </a:r>
            <a:r>
              <a:rPr lang="en-US" b="1" kern="1200" spc="-25" dirty="0">
                <a:solidFill>
                  <a:schemeClr val="tx1"/>
                </a:solidFill>
                <a:latin typeface="+mn-lt"/>
                <a:ea typeface="+mn-ea"/>
                <a:cs typeface="+mn-cs"/>
              </a:rPr>
              <a:t> </a:t>
            </a:r>
            <a:r>
              <a:rPr lang="en-US" b="1" kern="1200" spc="-10" dirty="0">
                <a:solidFill>
                  <a:schemeClr val="tx1"/>
                </a:solidFill>
                <a:latin typeface="+mn-lt"/>
                <a:ea typeface="+mn-ea"/>
                <a:cs typeface="+mn-cs"/>
              </a:rPr>
              <a:t>Services</a:t>
            </a:r>
            <a:endParaRPr lang="en-US"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b="1" kern="1200" dirty="0">
                <a:solidFill>
                  <a:schemeClr val="tx1"/>
                </a:solidFill>
                <a:latin typeface="+mn-lt"/>
                <a:ea typeface="+mn-ea"/>
                <a:cs typeface="+mn-cs"/>
              </a:rPr>
              <a:t>Late</a:t>
            </a:r>
            <a:r>
              <a:rPr lang="en-US" b="1" kern="1200" spc="-75" dirty="0">
                <a:solidFill>
                  <a:schemeClr val="tx1"/>
                </a:solidFill>
                <a:latin typeface="+mn-lt"/>
                <a:ea typeface="+mn-ea"/>
                <a:cs typeface="+mn-cs"/>
              </a:rPr>
              <a:t> </a:t>
            </a:r>
            <a:r>
              <a:rPr lang="en-US" b="1" kern="1200" dirty="0">
                <a:solidFill>
                  <a:schemeClr val="tx1"/>
                </a:solidFill>
                <a:latin typeface="+mn-lt"/>
                <a:ea typeface="+mn-ea"/>
                <a:cs typeface="+mn-cs"/>
              </a:rPr>
              <a:t>1990s:</a:t>
            </a:r>
            <a:r>
              <a:rPr lang="en-US" b="1" kern="1200" spc="-100" dirty="0">
                <a:solidFill>
                  <a:schemeClr val="tx1"/>
                </a:solidFill>
                <a:latin typeface="+mn-lt"/>
                <a:ea typeface="+mn-ea"/>
                <a:cs typeface="+mn-cs"/>
              </a:rPr>
              <a:t> </a:t>
            </a:r>
            <a:r>
              <a:rPr lang="en-US" b="1" kern="1200" spc="-10" dirty="0">
                <a:solidFill>
                  <a:schemeClr val="tx1"/>
                </a:solidFill>
                <a:latin typeface="+mn-lt"/>
                <a:ea typeface="+mn-ea"/>
                <a:cs typeface="+mn-cs"/>
              </a:rPr>
              <a:t>(</a:t>
            </a:r>
            <a:r>
              <a:rPr lang="en-US" b="1" kern="1200" spc="-10" dirty="0" err="1">
                <a:solidFill>
                  <a:schemeClr val="tx1"/>
                </a:solidFill>
                <a:latin typeface="+mn-lt"/>
                <a:ea typeface="+mn-ea"/>
                <a:cs typeface="+mn-cs"/>
              </a:rPr>
              <a:t>Salesforce.com</a:t>
            </a:r>
            <a:r>
              <a:rPr lang="en-US" b="1" kern="1200" spc="-10" dirty="0">
                <a:solidFill>
                  <a:schemeClr val="tx1"/>
                </a:solidFill>
                <a:latin typeface="+mn-lt"/>
                <a:ea typeface="+mn-ea"/>
                <a:cs typeface="+mn-cs"/>
              </a:rPr>
              <a:t>)</a:t>
            </a:r>
            <a:r>
              <a:rPr lang="en-US" b="1" kern="1200" spc="-50" dirty="0">
                <a:solidFill>
                  <a:schemeClr val="tx1"/>
                </a:solidFill>
                <a:latin typeface="+mn-lt"/>
                <a:ea typeface="+mn-ea"/>
                <a:cs typeface="+mn-cs"/>
              </a:rPr>
              <a:t> </a:t>
            </a:r>
            <a:r>
              <a:rPr lang="en-US" kern="1200" dirty="0">
                <a:solidFill>
                  <a:schemeClr val="tx1"/>
                </a:solidFill>
                <a:latin typeface="+mn-lt"/>
                <a:ea typeface="+mn-ea"/>
                <a:cs typeface="+mn-cs"/>
              </a:rPr>
              <a:t>Pioneered</a:t>
            </a:r>
            <a:r>
              <a:rPr lang="en-US" kern="1200" spc="-60" dirty="0">
                <a:solidFill>
                  <a:schemeClr val="tx1"/>
                </a:solidFill>
                <a:latin typeface="+mn-lt"/>
                <a:ea typeface="+mn-ea"/>
                <a:cs typeface="+mn-cs"/>
              </a:rPr>
              <a:t> </a:t>
            </a:r>
            <a:r>
              <a:rPr lang="en-US" kern="1200" dirty="0">
                <a:solidFill>
                  <a:schemeClr val="tx1"/>
                </a:solidFill>
                <a:latin typeface="+mn-lt"/>
                <a:ea typeface="+mn-ea"/>
                <a:cs typeface="+mn-cs"/>
              </a:rPr>
              <a:t>remotely</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provisioned</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services</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for</a:t>
            </a:r>
            <a:r>
              <a:rPr lang="en-US" kern="1200" spc="-75" dirty="0">
                <a:solidFill>
                  <a:schemeClr val="tx1"/>
                </a:solidFill>
                <a:latin typeface="+mn-lt"/>
                <a:ea typeface="+mn-ea"/>
                <a:cs typeface="+mn-cs"/>
              </a:rPr>
              <a:t> </a:t>
            </a:r>
            <a:r>
              <a:rPr lang="en-US" kern="1200" spc="-10" dirty="0">
                <a:solidFill>
                  <a:schemeClr val="tx1"/>
                </a:solidFill>
                <a:latin typeface="+mn-lt"/>
                <a:ea typeface="+mn-ea"/>
                <a:cs typeface="+mn-cs"/>
              </a:rPr>
              <a:t>enterprises.</a:t>
            </a:r>
            <a:endParaRPr lang="en-US"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b="1" kern="1200" dirty="0">
                <a:solidFill>
                  <a:schemeClr val="tx1"/>
                </a:solidFill>
                <a:latin typeface="+mn-lt"/>
                <a:ea typeface="+mn-ea"/>
                <a:cs typeface="+mn-cs"/>
              </a:rPr>
              <a:t>2002:</a:t>
            </a:r>
            <a:r>
              <a:rPr lang="en-US" b="1" kern="1200" spc="-90" dirty="0">
                <a:solidFill>
                  <a:schemeClr val="tx1"/>
                </a:solidFill>
                <a:latin typeface="+mn-lt"/>
                <a:ea typeface="+mn-ea"/>
                <a:cs typeface="+mn-cs"/>
              </a:rPr>
              <a:t> </a:t>
            </a:r>
            <a:r>
              <a:rPr lang="en-US" b="1" kern="1200" dirty="0">
                <a:solidFill>
                  <a:schemeClr val="tx1"/>
                </a:solidFill>
                <a:latin typeface="+mn-lt"/>
                <a:ea typeface="+mn-ea"/>
                <a:cs typeface="+mn-cs"/>
              </a:rPr>
              <a:t>Amazon</a:t>
            </a:r>
            <a:r>
              <a:rPr lang="en-US" b="1" kern="1200" spc="-60" dirty="0">
                <a:solidFill>
                  <a:schemeClr val="tx1"/>
                </a:solidFill>
                <a:latin typeface="+mn-lt"/>
                <a:ea typeface="+mn-ea"/>
                <a:cs typeface="+mn-cs"/>
              </a:rPr>
              <a:t> </a:t>
            </a:r>
            <a:r>
              <a:rPr lang="en-US" b="1" kern="1200" dirty="0">
                <a:solidFill>
                  <a:schemeClr val="tx1"/>
                </a:solidFill>
                <a:latin typeface="+mn-lt"/>
                <a:ea typeface="+mn-ea"/>
                <a:cs typeface="+mn-cs"/>
              </a:rPr>
              <a:t>Web</a:t>
            </a:r>
            <a:r>
              <a:rPr lang="en-US" b="1" kern="1200" spc="-50" dirty="0">
                <a:solidFill>
                  <a:schemeClr val="tx1"/>
                </a:solidFill>
                <a:latin typeface="+mn-lt"/>
                <a:ea typeface="+mn-ea"/>
                <a:cs typeface="+mn-cs"/>
              </a:rPr>
              <a:t> </a:t>
            </a:r>
            <a:r>
              <a:rPr lang="en-US" b="1" kern="1200" dirty="0">
                <a:solidFill>
                  <a:schemeClr val="tx1"/>
                </a:solidFill>
                <a:latin typeface="+mn-lt"/>
                <a:ea typeface="+mn-ea"/>
                <a:cs typeface="+mn-cs"/>
              </a:rPr>
              <a:t>Services</a:t>
            </a:r>
            <a:r>
              <a:rPr lang="en-US" b="1" kern="1200" spc="-60" dirty="0">
                <a:solidFill>
                  <a:schemeClr val="tx1"/>
                </a:solidFill>
                <a:latin typeface="+mn-lt"/>
                <a:ea typeface="+mn-ea"/>
                <a:cs typeface="+mn-cs"/>
              </a:rPr>
              <a:t> </a:t>
            </a:r>
            <a:r>
              <a:rPr lang="en-US" b="1" kern="1200" spc="-10" dirty="0">
                <a:solidFill>
                  <a:schemeClr val="tx1"/>
                </a:solidFill>
                <a:latin typeface="+mn-lt"/>
                <a:ea typeface="+mn-ea"/>
                <a:cs typeface="+mn-cs"/>
              </a:rPr>
              <a:t>(AWS)</a:t>
            </a:r>
            <a:r>
              <a:rPr lang="en-US" kern="1200" spc="-10" dirty="0">
                <a:solidFill>
                  <a:schemeClr val="tx1"/>
                </a:solidFill>
                <a:latin typeface="+mn-lt"/>
                <a:ea typeface="+mn-ea"/>
                <a:cs typeface="+mn-cs"/>
              </a:rPr>
              <a:t>:</a:t>
            </a:r>
            <a:endParaRPr lang="en-US" kern="1200" dirty="0">
              <a:solidFill>
                <a:schemeClr val="tx1"/>
              </a:solidFill>
              <a:latin typeface="+mn-lt"/>
              <a:ea typeface="+mn-ea"/>
              <a:cs typeface="+mn-cs"/>
            </a:endParaRPr>
          </a:p>
          <a:p>
            <a:pPr marL="1155700" lvl="2" indent="-228600" algn="l" rtl="0">
              <a:lnSpc>
                <a:spcPct val="90000"/>
              </a:lnSpc>
              <a:buFont typeface="Arial" panose="020B0604020202020204" pitchFamily="34" charset="0"/>
              <a:buChar char="•"/>
              <a:tabLst>
                <a:tab pos="1155700" algn="l"/>
              </a:tabLst>
            </a:pPr>
            <a:r>
              <a:rPr lang="en-US" kern="1200" spc="-10" dirty="0">
                <a:solidFill>
                  <a:schemeClr val="tx1"/>
                </a:solidFill>
                <a:latin typeface="+mn-lt"/>
                <a:ea typeface="+mn-ea"/>
                <a:cs typeface="+mn-cs"/>
              </a:rPr>
              <a:t>Introduced</a:t>
            </a:r>
            <a:r>
              <a:rPr lang="en-US" kern="1200" spc="5" dirty="0">
                <a:solidFill>
                  <a:schemeClr val="tx1"/>
                </a:solidFill>
                <a:latin typeface="+mn-lt"/>
                <a:ea typeface="+mn-ea"/>
                <a:cs typeface="+mn-cs"/>
              </a:rPr>
              <a:t> </a:t>
            </a:r>
            <a:r>
              <a:rPr lang="en-US" kern="1200" spc="-10" dirty="0">
                <a:solidFill>
                  <a:schemeClr val="tx1"/>
                </a:solidFill>
                <a:latin typeface="+mn-lt"/>
                <a:ea typeface="+mn-ea"/>
                <a:cs typeface="+mn-cs"/>
              </a:rPr>
              <a:t>enterprise-oriented</a:t>
            </a:r>
            <a:r>
              <a:rPr lang="en-US" kern="1200" spc="15" dirty="0">
                <a:solidFill>
                  <a:schemeClr val="tx1"/>
                </a:solidFill>
                <a:latin typeface="+mn-lt"/>
                <a:ea typeface="+mn-ea"/>
                <a:cs typeface="+mn-cs"/>
              </a:rPr>
              <a:t> </a:t>
            </a:r>
            <a:r>
              <a:rPr lang="en-US" kern="1200" spc="-10" dirty="0">
                <a:solidFill>
                  <a:schemeClr val="tx1"/>
                </a:solidFill>
                <a:latin typeface="+mn-lt"/>
                <a:ea typeface="+mn-ea"/>
                <a:cs typeface="+mn-cs"/>
              </a:rPr>
              <a:t>services.</a:t>
            </a:r>
            <a:endParaRPr lang="en-US" kern="1200" dirty="0">
              <a:solidFill>
                <a:schemeClr val="tx1"/>
              </a:solidFill>
              <a:latin typeface="+mn-lt"/>
              <a:ea typeface="+mn-ea"/>
              <a:cs typeface="+mn-cs"/>
            </a:endParaRPr>
          </a:p>
          <a:p>
            <a:pPr marL="1155700" lvl="2" indent="-228600" algn="l" rtl="0">
              <a:lnSpc>
                <a:spcPct val="90000"/>
              </a:lnSpc>
              <a:buFont typeface="Arial" panose="020B0604020202020204" pitchFamily="34" charset="0"/>
              <a:buChar char="•"/>
              <a:tabLst>
                <a:tab pos="1155700" algn="l"/>
              </a:tabLst>
            </a:pPr>
            <a:r>
              <a:rPr lang="en-US" kern="1200" spc="-10" dirty="0">
                <a:solidFill>
                  <a:schemeClr val="tx1"/>
                </a:solidFill>
                <a:latin typeface="+mn-lt"/>
                <a:ea typeface="+mn-ea"/>
                <a:cs typeface="+mn-cs"/>
              </a:rPr>
              <a:t>Provided</a:t>
            </a:r>
            <a:r>
              <a:rPr lang="en-US" kern="1200" spc="-55" dirty="0">
                <a:solidFill>
                  <a:schemeClr val="tx1"/>
                </a:solidFill>
                <a:latin typeface="+mn-lt"/>
                <a:ea typeface="+mn-ea"/>
                <a:cs typeface="+mn-cs"/>
              </a:rPr>
              <a:t> </a:t>
            </a:r>
            <a:r>
              <a:rPr lang="en-US" kern="1200" dirty="0">
                <a:solidFill>
                  <a:schemeClr val="tx1"/>
                </a:solidFill>
                <a:latin typeface="+mn-lt"/>
                <a:ea typeface="+mn-ea"/>
                <a:cs typeface="+mn-cs"/>
              </a:rPr>
              <a:t>remotely</a:t>
            </a:r>
            <a:r>
              <a:rPr lang="en-US" kern="1200" spc="-10" dirty="0">
                <a:solidFill>
                  <a:schemeClr val="tx1"/>
                </a:solidFill>
                <a:latin typeface="+mn-lt"/>
                <a:ea typeface="+mn-ea"/>
                <a:cs typeface="+mn-cs"/>
              </a:rPr>
              <a:t> provisioned</a:t>
            </a:r>
            <a:r>
              <a:rPr lang="en-US" kern="1200" spc="-60" dirty="0">
                <a:solidFill>
                  <a:schemeClr val="tx1"/>
                </a:solidFill>
                <a:latin typeface="+mn-lt"/>
                <a:ea typeface="+mn-ea"/>
                <a:cs typeface="+mn-cs"/>
              </a:rPr>
              <a:t> </a:t>
            </a:r>
            <a:r>
              <a:rPr lang="en-US" kern="1200" spc="-10" dirty="0">
                <a:solidFill>
                  <a:schemeClr val="tx1"/>
                </a:solidFill>
                <a:latin typeface="+mn-lt"/>
                <a:ea typeface="+mn-ea"/>
                <a:cs typeface="+mn-cs"/>
              </a:rPr>
              <a:t>storage,</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computing</a:t>
            </a:r>
            <a:r>
              <a:rPr lang="en-US" kern="1200" spc="-45" dirty="0">
                <a:solidFill>
                  <a:schemeClr val="tx1"/>
                </a:solidFill>
                <a:latin typeface="+mn-lt"/>
                <a:ea typeface="+mn-ea"/>
                <a:cs typeface="+mn-cs"/>
              </a:rPr>
              <a:t> </a:t>
            </a:r>
            <a:r>
              <a:rPr lang="en-US" kern="1200" spc="-10" dirty="0">
                <a:solidFill>
                  <a:schemeClr val="tx1"/>
                </a:solidFill>
                <a:latin typeface="+mn-lt"/>
                <a:ea typeface="+mn-ea"/>
                <a:cs typeface="+mn-cs"/>
              </a:rPr>
              <a:t>resources,</a:t>
            </a:r>
            <a:r>
              <a:rPr lang="en-US" kern="1200" spc="-45" dirty="0">
                <a:solidFill>
                  <a:schemeClr val="tx1"/>
                </a:solidFill>
                <a:latin typeface="+mn-lt"/>
                <a:ea typeface="+mn-ea"/>
                <a:cs typeface="+mn-cs"/>
              </a:rPr>
              <a:t> </a:t>
            </a:r>
            <a:r>
              <a:rPr lang="en-US" kern="1200" dirty="0">
                <a:solidFill>
                  <a:schemeClr val="tx1"/>
                </a:solidFill>
                <a:latin typeface="+mn-lt"/>
                <a:ea typeface="+mn-ea"/>
                <a:cs typeface="+mn-cs"/>
              </a:rPr>
              <a:t>and</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business</a:t>
            </a:r>
            <a:r>
              <a:rPr lang="en-US" kern="1200" spc="-45" dirty="0">
                <a:solidFill>
                  <a:schemeClr val="tx1"/>
                </a:solidFill>
                <a:latin typeface="+mn-lt"/>
                <a:ea typeface="+mn-ea"/>
                <a:cs typeface="+mn-cs"/>
              </a:rPr>
              <a:t> </a:t>
            </a:r>
            <a:r>
              <a:rPr lang="en-US" kern="1200" spc="-10" dirty="0">
                <a:solidFill>
                  <a:schemeClr val="tx1"/>
                </a:solidFill>
                <a:latin typeface="+mn-lt"/>
                <a:ea typeface="+mn-ea"/>
                <a:cs typeface="+mn-cs"/>
              </a:rPr>
              <a:t>functionality.</a:t>
            </a:r>
            <a:endParaRPr lang="en-US" kern="1200" dirty="0">
              <a:solidFill>
                <a:schemeClr val="tx1"/>
              </a:solidFill>
              <a:latin typeface="+mn-lt"/>
              <a:ea typeface="+mn-ea"/>
              <a:cs typeface="+mn-cs"/>
            </a:endParaRPr>
          </a:p>
          <a:p>
            <a:pPr marL="240029" indent="-228600" algn="l" rtl="0">
              <a:lnSpc>
                <a:spcPct val="90000"/>
              </a:lnSpc>
              <a:spcBef>
                <a:spcPts val="130"/>
              </a:spcBef>
              <a:buFont typeface="Arial" panose="020B0604020202020204" pitchFamily="34" charset="0"/>
              <a:buChar char="•"/>
              <a:tabLst>
                <a:tab pos="240029" algn="l"/>
              </a:tabLst>
            </a:pPr>
            <a:r>
              <a:rPr lang="en-US" b="1" kern="1200" dirty="0">
                <a:solidFill>
                  <a:schemeClr val="tx1"/>
                </a:solidFill>
                <a:latin typeface="+mn-lt"/>
                <a:ea typeface="+mn-ea"/>
                <a:cs typeface="+mn-cs"/>
              </a:rPr>
              <a:t>2006:</a:t>
            </a:r>
            <a:r>
              <a:rPr lang="en-US" kern="1200" dirty="0">
                <a:solidFill>
                  <a:schemeClr val="tx1"/>
                </a:solidFill>
                <a:latin typeface="+mn-lt"/>
                <a:ea typeface="+mn-ea"/>
                <a:cs typeface="+mn-cs"/>
              </a:rPr>
              <a:t>The</a:t>
            </a:r>
            <a:r>
              <a:rPr lang="en-US" kern="1200" spc="-25" dirty="0">
                <a:solidFill>
                  <a:schemeClr val="tx1"/>
                </a:solidFill>
                <a:latin typeface="+mn-lt"/>
                <a:ea typeface="+mn-ea"/>
                <a:cs typeface="+mn-cs"/>
              </a:rPr>
              <a:t> </a:t>
            </a:r>
            <a:r>
              <a:rPr lang="en-US" kern="1200" dirty="0">
                <a:solidFill>
                  <a:schemeClr val="tx1"/>
                </a:solidFill>
                <a:latin typeface="+mn-lt"/>
                <a:ea typeface="+mn-ea"/>
                <a:cs typeface="+mn-cs"/>
              </a:rPr>
              <a:t>term</a:t>
            </a:r>
            <a:r>
              <a:rPr lang="en-US" kern="1200" spc="-40" dirty="0">
                <a:solidFill>
                  <a:schemeClr val="tx1"/>
                </a:solidFill>
                <a:latin typeface="+mn-lt"/>
                <a:ea typeface="+mn-ea"/>
                <a:cs typeface="+mn-cs"/>
              </a:rPr>
              <a:t> </a:t>
            </a:r>
            <a:r>
              <a:rPr lang="en-US" b="1" kern="1200" dirty="0">
                <a:solidFill>
                  <a:schemeClr val="tx1"/>
                </a:solidFill>
                <a:latin typeface="+mn-lt"/>
                <a:ea typeface="+mn-ea"/>
                <a:cs typeface="+mn-cs"/>
              </a:rPr>
              <a:t>“Cloud</a:t>
            </a:r>
            <a:r>
              <a:rPr lang="en-US" b="1" kern="1200" spc="-50" dirty="0">
                <a:solidFill>
                  <a:schemeClr val="tx1"/>
                </a:solidFill>
                <a:latin typeface="+mn-lt"/>
                <a:ea typeface="+mn-ea"/>
                <a:cs typeface="+mn-cs"/>
              </a:rPr>
              <a:t> </a:t>
            </a:r>
            <a:r>
              <a:rPr lang="en-US" b="1" kern="1200" dirty="0">
                <a:solidFill>
                  <a:schemeClr val="tx1"/>
                </a:solidFill>
                <a:latin typeface="+mn-lt"/>
                <a:ea typeface="+mn-ea"/>
                <a:cs typeface="+mn-cs"/>
              </a:rPr>
              <a:t>Computing”</a:t>
            </a:r>
            <a:r>
              <a:rPr lang="en-US" b="1" kern="1200" spc="-30" dirty="0">
                <a:solidFill>
                  <a:schemeClr val="tx1"/>
                </a:solidFill>
                <a:latin typeface="+mn-lt"/>
                <a:ea typeface="+mn-ea"/>
                <a:cs typeface="+mn-cs"/>
              </a:rPr>
              <a:t> </a:t>
            </a:r>
            <a:r>
              <a:rPr lang="en-US" kern="1200" spc="-10" dirty="0">
                <a:solidFill>
                  <a:schemeClr val="tx1"/>
                </a:solidFill>
                <a:latin typeface="+mn-lt"/>
                <a:ea typeface="+mn-ea"/>
                <a:cs typeface="+mn-cs"/>
              </a:rPr>
              <a:t>entered</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the</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commercial</a:t>
            </a:r>
            <a:r>
              <a:rPr lang="en-US" kern="1200" spc="-60" dirty="0">
                <a:solidFill>
                  <a:schemeClr val="tx1"/>
                </a:solidFill>
                <a:latin typeface="+mn-lt"/>
                <a:ea typeface="+mn-ea"/>
                <a:cs typeface="+mn-cs"/>
              </a:rPr>
              <a:t> </a:t>
            </a:r>
            <a:r>
              <a:rPr lang="en-US" kern="1200" spc="-10" dirty="0">
                <a:solidFill>
                  <a:schemeClr val="tx1"/>
                </a:solidFill>
                <a:latin typeface="+mn-lt"/>
                <a:ea typeface="+mn-ea"/>
                <a:cs typeface="+mn-cs"/>
              </a:rPr>
              <a:t>space.</a:t>
            </a:r>
            <a:endParaRPr lang="en-US" kern="1200" dirty="0">
              <a:solidFill>
                <a:schemeClr val="tx1"/>
              </a:solidFill>
              <a:latin typeface="+mn-lt"/>
              <a:ea typeface="+mn-ea"/>
              <a:cs typeface="+mn-cs"/>
            </a:endParaRPr>
          </a:p>
          <a:p>
            <a:pPr marL="698500" lvl="1" indent="-228600" algn="l" rtl="0">
              <a:lnSpc>
                <a:spcPct val="90000"/>
              </a:lnSpc>
              <a:buFont typeface="Arial" panose="020B0604020202020204" pitchFamily="34" charset="0"/>
              <a:buChar char="•"/>
              <a:tabLst>
                <a:tab pos="698500" algn="l"/>
              </a:tabLst>
            </a:pPr>
            <a:r>
              <a:rPr lang="en-US" b="1" kern="1200" dirty="0">
                <a:solidFill>
                  <a:schemeClr val="tx1"/>
                </a:solidFill>
                <a:latin typeface="+mn-lt"/>
                <a:ea typeface="+mn-ea"/>
                <a:cs typeface="+mn-cs"/>
              </a:rPr>
              <a:t>Amazon</a:t>
            </a:r>
            <a:r>
              <a:rPr lang="en-US" b="1" kern="1200" spc="-45" dirty="0">
                <a:solidFill>
                  <a:schemeClr val="tx1"/>
                </a:solidFill>
                <a:latin typeface="+mn-lt"/>
                <a:ea typeface="+mn-ea"/>
                <a:cs typeface="+mn-cs"/>
              </a:rPr>
              <a:t> </a:t>
            </a:r>
            <a:r>
              <a:rPr lang="en-US" b="1" kern="1200" dirty="0">
                <a:solidFill>
                  <a:schemeClr val="tx1"/>
                </a:solidFill>
                <a:latin typeface="+mn-lt"/>
                <a:ea typeface="+mn-ea"/>
                <a:cs typeface="+mn-cs"/>
              </a:rPr>
              <a:t>Elastic</a:t>
            </a:r>
            <a:r>
              <a:rPr lang="en-US" b="1" kern="1200" spc="-65" dirty="0">
                <a:solidFill>
                  <a:schemeClr val="tx1"/>
                </a:solidFill>
                <a:latin typeface="+mn-lt"/>
                <a:ea typeface="+mn-ea"/>
                <a:cs typeface="+mn-cs"/>
              </a:rPr>
              <a:t> </a:t>
            </a:r>
            <a:r>
              <a:rPr lang="en-US" b="1" kern="1200" dirty="0">
                <a:solidFill>
                  <a:schemeClr val="tx1"/>
                </a:solidFill>
                <a:latin typeface="+mn-lt"/>
                <a:ea typeface="+mn-ea"/>
                <a:cs typeface="+mn-cs"/>
              </a:rPr>
              <a:t>Compute</a:t>
            </a:r>
            <a:r>
              <a:rPr lang="en-US" b="1" kern="1200" spc="-65" dirty="0">
                <a:solidFill>
                  <a:schemeClr val="tx1"/>
                </a:solidFill>
                <a:latin typeface="+mn-lt"/>
                <a:ea typeface="+mn-ea"/>
                <a:cs typeface="+mn-cs"/>
              </a:rPr>
              <a:t> </a:t>
            </a:r>
            <a:r>
              <a:rPr lang="en-US" b="1" kern="1200" dirty="0">
                <a:solidFill>
                  <a:schemeClr val="tx1"/>
                </a:solidFill>
                <a:latin typeface="+mn-lt"/>
                <a:ea typeface="+mn-ea"/>
                <a:cs typeface="+mn-cs"/>
              </a:rPr>
              <a:t>Cloud</a:t>
            </a:r>
            <a:r>
              <a:rPr lang="en-US" b="1" kern="1200" spc="-45" dirty="0">
                <a:solidFill>
                  <a:schemeClr val="tx1"/>
                </a:solidFill>
                <a:latin typeface="+mn-lt"/>
                <a:ea typeface="+mn-ea"/>
                <a:cs typeface="+mn-cs"/>
              </a:rPr>
              <a:t> </a:t>
            </a:r>
            <a:r>
              <a:rPr lang="en-US" b="1" kern="1200" dirty="0">
                <a:solidFill>
                  <a:schemeClr val="tx1"/>
                </a:solidFill>
                <a:latin typeface="+mn-lt"/>
                <a:ea typeface="+mn-ea"/>
                <a:cs typeface="+mn-cs"/>
              </a:rPr>
              <a:t>(EC2):</a:t>
            </a:r>
            <a:r>
              <a:rPr lang="en-US" b="1" kern="1200" spc="-45" dirty="0">
                <a:solidFill>
                  <a:schemeClr val="tx1"/>
                </a:solidFill>
                <a:latin typeface="+mn-lt"/>
                <a:ea typeface="+mn-ea"/>
                <a:cs typeface="+mn-cs"/>
              </a:rPr>
              <a:t> </a:t>
            </a:r>
            <a:r>
              <a:rPr lang="en-US" kern="1200" dirty="0">
                <a:solidFill>
                  <a:schemeClr val="tx1"/>
                </a:solidFill>
                <a:latin typeface="+mn-lt"/>
                <a:ea typeface="+mn-ea"/>
                <a:cs typeface="+mn-cs"/>
              </a:rPr>
              <a:t>Enabled</a:t>
            </a:r>
            <a:r>
              <a:rPr lang="en-US" kern="1200" spc="-65" dirty="0">
                <a:solidFill>
                  <a:schemeClr val="tx1"/>
                </a:solidFill>
                <a:latin typeface="+mn-lt"/>
                <a:ea typeface="+mn-ea"/>
                <a:cs typeface="+mn-cs"/>
              </a:rPr>
              <a:t> </a:t>
            </a:r>
            <a:r>
              <a:rPr lang="en-US" kern="1200" spc="-10" dirty="0">
                <a:solidFill>
                  <a:schemeClr val="tx1"/>
                </a:solidFill>
                <a:latin typeface="+mn-lt"/>
                <a:ea typeface="+mn-ea"/>
                <a:cs typeface="+mn-cs"/>
              </a:rPr>
              <a:t>organizations</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to</a:t>
            </a:r>
            <a:r>
              <a:rPr lang="en-US" kern="1200" spc="-50" dirty="0">
                <a:solidFill>
                  <a:schemeClr val="tx1"/>
                </a:solidFill>
                <a:latin typeface="+mn-lt"/>
                <a:ea typeface="+mn-ea"/>
                <a:cs typeface="+mn-cs"/>
              </a:rPr>
              <a:t> </a:t>
            </a:r>
            <a:r>
              <a:rPr lang="en-US" kern="1200" dirty="0">
                <a:solidFill>
                  <a:schemeClr val="tx1"/>
                </a:solidFill>
                <a:latin typeface="+mn-lt"/>
                <a:ea typeface="+mn-ea"/>
                <a:cs typeface="+mn-cs"/>
              </a:rPr>
              <a:t>“lease”</a:t>
            </a:r>
            <a:r>
              <a:rPr lang="en-US" kern="1200" spc="-35" dirty="0">
                <a:solidFill>
                  <a:schemeClr val="tx1"/>
                </a:solidFill>
                <a:latin typeface="+mn-lt"/>
                <a:ea typeface="+mn-ea"/>
                <a:cs typeface="+mn-cs"/>
              </a:rPr>
              <a:t> </a:t>
            </a:r>
            <a:r>
              <a:rPr lang="en-US" kern="1200" dirty="0">
                <a:solidFill>
                  <a:schemeClr val="tx1"/>
                </a:solidFill>
                <a:latin typeface="+mn-lt"/>
                <a:ea typeface="+mn-ea"/>
                <a:cs typeface="+mn-cs"/>
              </a:rPr>
              <a:t>computing</a:t>
            </a:r>
            <a:r>
              <a:rPr lang="en-US" kern="1200" spc="-70" dirty="0">
                <a:solidFill>
                  <a:schemeClr val="tx1"/>
                </a:solidFill>
                <a:latin typeface="+mn-lt"/>
                <a:ea typeface="+mn-ea"/>
                <a:cs typeface="+mn-cs"/>
              </a:rPr>
              <a:t> </a:t>
            </a:r>
            <a:r>
              <a:rPr lang="en-US" kern="1200" spc="-10" dirty="0">
                <a:solidFill>
                  <a:schemeClr val="tx1"/>
                </a:solidFill>
                <a:latin typeface="+mn-lt"/>
                <a:ea typeface="+mn-ea"/>
                <a:cs typeface="+mn-cs"/>
              </a:rPr>
              <a:t>capacity</a:t>
            </a:r>
            <a:endParaRPr lang="en-US" kern="1200" dirty="0">
              <a:solidFill>
                <a:schemeClr val="tx1"/>
              </a:solidFill>
              <a:latin typeface="+mn-lt"/>
              <a:ea typeface="+mn-ea"/>
              <a:cs typeface="+mn-cs"/>
            </a:endParaRPr>
          </a:p>
          <a:p>
            <a:pPr marL="698500" indent="-228600" algn="l" rtl="0">
              <a:lnSpc>
                <a:spcPct val="90000"/>
              </a:lnSpc>
              <a:buFont typeface="Arial" panose="020B0604020202020204" pitchFamily="34" charset="0"/>
              <a:buChar char="•"/>
            </a:pPr>
            <a:r>
              <a:rPr lang="en-US" kern="1200" dirty="0">
                <a:solidFill>
                  <a:schemeClr val="tx1"/>
                </a:solidFill>
                <a:latin typeface="+mn-lt"/>
                <a:ea typeface="+mn-ea"/>
                <a:cs typeface="+mn-cs"/>
              </a:rPr>
              <a:t>and</a:t>
            </a:r>
            <a:r>
              <a:rPr lang="en-US" kern="1200" spc="-60" dirty="0">
                <a:solidFill>
                  <a:schemeClr val="tx1"/>
                </a:solidFill>
                <a:latin typeface="+mn-lt"/>
                <a:ea typeface="+mn-ea"/>
                <a:cs typeface="+mn-cs"/>
              </a:rPr>
              <a:t> </a:t>
            </a:r>
            <a:r>
              <a:rPr lang="en-US" kern="1200" dirty="0">
                <a:solidFill>
                  <a:schemeClr val="tx1"/>
                </a:solidFill>
                <a:latin typeface="+mn-lt"/>
                <a:ea typeface="+mn-ea"/>
                <a:cs typeface="+mn-cs"/>
              </a:rPr>
              <a:t>processing</a:t>
            </a:r>
            <a:r>
              <a:rPr lang="en-US" kern="1200" spc="-60" dirty="0">
                <a:solidFill>
                  <a:schemeClr val="tx1"/>
                </a:solidFill>
                <a:latin typeface="+mn-lt"/>
                <a:ea typeface="+mn-ea"/>
                <a:cs typeface="+mn-cs"/>
              </a:rPr>
              <a:t> </a:t>
            </a:r>
            <a:r>
              <a:rPr lang="en-US" kern="1200" spc="-10" dirty="0">
                <a:solidFill>
                  <a:schemeClr val="tx1"/>
                </a:solidFill>
                <a:latin typeface="+mn-lt"/>
                <a:ea typeface="+mn-ea"/>
                <a:cs typeface="+mn-cs"/>
              </a:rPr>
              <a:t>power.</a:t>
            </a:r>
            <a:endParaRPr lang="en-US" kern="1200" dirty="0">
              <a:solidFill>
                <a:schemeClr val="tx1"/>
              </a:solidFill>
              <a:latin typeface="+mn-lt"/>
              <a:ea typeface="+mn-ea"/>
              <a:cs typeface="+mn-cs"/>
            </a:endParaRPr>
          </a:p>
          <a:p>
            <a:pPr marL="756285" lvl="1" indent="-228600" algn="l" rtl="0">
              <a:lnSpc>
                <a:spcPct val="90000"/>
              </a:lnSpc>
              <a:buFont typeface="Arial" panose="020B0604020202020204" pitchFamily="34" charset="0"/>
              <a:buChar char="•"/>
              <a:tabLst>
                <a:tab pos="756285" algn="l"/>
              </a:tabLst>
            </a:pPr>
            <a:r>
              <a:rPr lang="en-US" b="1" kern="1200" dirty="0">
                <a:solidFill>
                  <a:schemeClr val="tx1"/>
                </a:solidFill>
                <a:latin typeface="+mn-lt"/>
                <a:ea typeface="+mn-ea"/>
                <a:cs typeface="+mn-cs"/>
              </a:rPr>
              <a:t>Google</a:t>
            </a:r>
            <a:r>
              <a:rPr lang="en-US" b="1" kern="1200" spc="-55" dirty="0">
                <a:solidFill>
                  <a:schemeClr val="tx1"/>
                </a:solidFill>
                <a:latin typeface="+mn-lt"/>
                <a:ea typeface="+mn-ea"/>
                <a:cs typeface="+mn-cs"/>
              </a:rPr>
              <a:t> </a:t>
            </a:r>
            <a:r>
              <a:rPr lang="en-US" b="1" kern="1200" dirty="0">
                <a:solidFill>
                  <a:schemeClr val="tx1"/>
                </a:solidFill>
                <a:latin typeface="+mn-lt"/>
                <a:ea typeface="+mn-ea"/>
                <a:cs typeface="+mn-cs"/>
              </a:rPr>
              <a:t>Apps:</a:t>
            </a:r>
            <a:r>
              <a:rPr lang="en-US" b="1" kern="1200" spc="-55" dirty="0">
                <a:solidFill>
                  <a:schemeClr val="tx1"/>
                </a:solidFill>
                <a:latin typeface="+mn-lt"/>
                <a:ea typeface="+mn-ea"/>
                <a:cs typeface="+mn-cs"/>
              </a:rPr>
              <a:t> </a:t>
            </a:r>
            <a:r>
              <a:rPr lang="en-US" kern="1200" spc="-10" dirty="0">
                <a:solidFill>
                  <a:schemeClr val="tx1"/>
                </a:solidFill>
                <a:latin typeface="+mn-lt"/>
                <a:ea typeface="+mn-ea"/>
                <a:cs typeface="+mn-cs"/>
              </a:rPr>
              <a:t>Introduced</a:t>
            </a:r>
            <a:r>
              <a:rPr lang="en-US" kern="1200" spc="-50" dirty="0">
                <a:solidFill>
                  <a:schemeClr val="tx1"/>
                </a:solidFill>
                <a:latin typeface="+mn-lt"/>
                <a:ea typeface="+mn-ea"/>
                <a:cs typeface="+mn-cs"/>
              </a:rPr>
              <a:t> </a:t>
            </a:r>
            <a:r>
              <a:rPr lang="en-US" kern="1200" spc="-20" dirty="0">
                <a:solidFill>
                  <a:schemeClr val="tx1"/>
                </a:solidFill>
                <a:latin typeface="+mn-lt"/>
                <a:ea typeface="+mn-ea"/>
                <a:cs typeface="+mn-cs"/>
              </a:rPr>
              <a:t>browser-</a:t>
            </a:r>
            <a:r>
              <a:rPr lang="en-US" kern="1200" dirty="0">
                <a:solidFill>
                  <a:schemeClr val="tx1"/>
                </a:solidFill>
                <a:latin typeface="+mn-lt"/>
                <a:ea typeface="+mn-ea"/>
                <a:cs typeface="+mn-cs"/>
              </a:rPr>
              <a:t>based</a:t>
            </a:r>
            <a:r>
              <a:rPr lang="en-US" kern="1200" spc="-40" dirty="0">
                <a:solidFill>
                  <a:schemeClr val="tx1"/>
                </a:solidFill>
                <a:latin typeface="+mn-lt"/>
                <a:ea typeface="+mn-ea"/>
                <a:cs typeface="+mn-cs"/>
              </a:rPr>
              <a:t> </a:t>
            </a:r>
            <a:r>
              <a:rPr lang="en-US" kern="1200" dirty="0">
                <a:solidFill>
                  <a:schemeClr val="tx1"/>
                </a:solidFill>
                <a:latin typeface="+mn-lt"/>
                <a:ea typeface="+mn-ea"/>
                <a:cs typeface="+mn-cs"/>
              </a:rPr>
              <a:t>enterprise</a:t>
            </a:r>
            <a:r>
              <a:rPr lang="en-US" kern="1200" spc="-20" dirty="0">
                <a:solidFill>
                  <a:schemeClr val="tx1"/>
                </a:solidFill>
                <a:latin typeface="+mn-lt"/>
                <a:ea typeface="+mn-ea"/>
                <a:cs typeface="+mn-cs"/>
              </a:rPr>
              <a:t> </a:t>
            </a:r>
            <a:r>
              <a:rPr lang="en-US" kern="1200" spc="-10" dirty="0">
                <a:solidFill>
                  <a:schemeClr val="tx1"/>
                </a:solidFill>
                <a:latin typeface="+mn-lt"/>
                <a:ea typeface="+mn-ea"/>
                <a:cs typeface="+mn-cs"/>
              </a:rPr>
              <a:t>applications.</a:t>
            </a:r>
            <a:endParaRPr lang="en-US" kern="1200" dirty="0">
              <a:solidFill>
                <a:schemeClr val="tx1"/>
              </a:solidFill>
              <a:latin typeface="+mn-lt"/>
              <a:ea typeface="+mn-ea"/>
              <a:cs typeface="+mn-cs"/>
            </a:endParaRPr>
          </a:p>
        </p:txBody>
      </p:sp>
      <p:pic>
        <p:nvPicPr>
          <p:cNvPr id="6150" name="Picture 6" descr="History of Cloud Computing | Brief Overview of Cloud Computing">
            <a:extLst>
              <a:ext uri="{FF2B5EF4-FFF2-40B4-BE49-F238E27FC236}">
                <a16:creationId xmlns:a16="http://schemas.microsoft.com/office/drawing/2014/main" id="{D725253B-0848-85F1-7AC4-F26BE87AF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9"/>
          <a:stretch>
            <a:fillRect/>
          </a:stretch>
        </p:blipFill>
        <p:spPr bwMode="auto">
          <a:xfrm>
            <a:off x="6880610" y="2061494"/>
            <a:ext cx="4737650" cy="2757226"/>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5"/>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p>
            <a:pPr algn="r" rtl="0">
              <a:spcAft>
                <a:spcPts val="600"/>
              </a:spcAft>
              <a:defRPr/>
            </a:pPr>
            <a:fld id="{81D60167-4931-47E6-BA6A-407CBD079E47}" type="slidenum">
              <a:rPr lang="en-US" sz="1000" kern="1200">
                <a:solidFill>
                  <a:schemeClr val="tx1">
                    <a:tint val="75000"/>
                  </a:schemeClr>
                </a:solidFill>
                <a:latin typeface="+mn-lt"/>
                <a:ea typeface="+mn-ea"/>
                <a:cs typeface="+mn-cs"/>
              </a:rPr>
              <a:pPr algn="r" rtl="0">
                <a:spcAft>
                  <a:spcPts val="600"/>
                </a:spcAft>
                <a:defRPr/>
              </a:pPr>
              <a:t>6</a:t>
            </a:fld>
            <a:endParaRPr lang="en-US" sz="1000" kern="1200">
              <a:solidFill>
                <a:schemeClr val="tx1">
                  <a:tint val="75000"/>
                </a:schemeClr>
              </a:solidFill>
              <a:latin typeface="+mn-l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8" name="Rectangle 717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sX0" fmla="*/ 0 w 10515600"/>
              <a:gd name="csY0" fmla="*/ 0 h 5416094"/>
              <a:gd name="csX1" fmla="*/ 552069 w 10515600"/>
              <a:gd name="csY1" fmla="*/ 0 h 5416094"/>
              <a:gd name="csX2" fmla="*/ 893826 w 10515600"/>
              <a:gd name="csY2" fmla="*/ 0 h 5416094"/>
              <a:gd name="csX3" fmla="*/ 1761363 w 10515600"/>
              <a:gd name="csY3" fmla="*/ 0 h 5416094"/>
              <a:gd name="csX4" fmla="*/ 2313432 w 10515600"/>
              <a:gd name="csY4" fmla="*/ 0 h 5416094"/>
              <a:gd name="csX5" fmla="*/ 2865501 w 10515600"/>
              <a:gd name="csY5" fmla="*/ 0 h 5416094"/>
              <a:gd name="csX6" fmla="*/ 3733038 w 10515600"/>
              <a:gd name="csY6" fmla="*/ 0 h 5416094"/>
              <a:gd name="csX7" fmla="*/ 4179951 w 10515600"/>
              <a:gd name="csY7" fmla="*/ 0 h 5416094"/>
              <a:gd name="csX8" fmla="*/ 5047488 w 10515600"/>
              <a:gd name="csY8" fmla="*/ 0 h 5416094"/>
              <a:gd name="csX9" fmla="*/ 5915025 w 10515600"/>
              <a:gd name="csY9" fmla="*/ 0 h 5416094"/>
              <a:gd name="csX10" fmla="*/ 6572250 w 10515600"/>
              <a:gd name="csY10" fmla="*/ 0 h 5416094"/>
              <a:gd name="csX11" fmla="*/ 7439787 w 10515600"/>
              <a:gd name="csY11" fmla="*/ 0 h 5416094"/>
              <a:gd name="csX12" fmla="*/ 7991856 w 10515600"/>
              <a:gd name="csY12" fmla="*/ 0 h 5416094"/>
              <a:gd name="csX13" fmla="*/ 8543925 w 10515600"/>
              <a:gd name="csY13" fmla="*/ 0 h 5416094"/>
              <a:gd name="csX14" fmla="*/ 9306306 w 10515600"/>
              <a:gd name="csY14" fmla="*/ 0 h 5416094"/>
              <a:gd name="csX15" fmla="*/ 9858375 w 10515600"/>
              <a:gd name="csY15" fmla="*/ 0 h 5416094"/>
              <a:gd name="csX16" fmla="*/ 10515600 w 10515600"/>
              <a:gd name="csY16" fmla="*/ 0 h 5416094"/>
              <a:gd name="csX17" fmla="*/ 10515600 w 10515600"/>
              <a:gd name="csY17" fmla="*/ 785334 h 5416094"/>
              <a:gd name="csX18" fmla="*/ 10515600 w 10515600"/>
              <a:gd name="csY18" fmla="*/ 1516506 h 5416094"/>
              <a:gd name="csX19" fmla="*/ 10515600 w 10515600"/>
              <a:gd name="csY19" fmla="*/ 2247679 h 5416094"/>
              <a:gd name="csX20" fmla="*/ 10515600 w 10515600"/>
              <a:gd name="csY20" fmla="*/ 2762208 h 5416094"/>
              <a:gd name="csX21" fmla="*/ 10515600 w 10515600"/>
              <a:gd name="csY21" fmla="*/ 3330898 h 5416094"/>
              <a:gd name="csX22" fmla="*/ 10515600 w 10515600"/>
              <a:gd name="csY22" fmla="*/ 4062071 h 5416094"/>
              <a:gd name="csX23" fmla="*/ 10515600 w 10515600"/>
              <a:gd name="csY23" fmla="*/ 4684921 h 5416094"/>
              <a:gd name="csX24" fmla="*/ 10515600 w 10515600"/>
              <a:gd name="csY24" fmla="*/ 5416094 h 5416094"/>
              <a:gd name="csX25" fmla="*/ 9753219 w 10515600"/>
              <a:gd name="csY25" fmla="*/ 5416094 h 5416094"/>
              <a:gd name="csX26" fmla="*/ 9411462 w 10515600"/>
              <a:gd name="csY26" fmla="*/ 5416094 h 5416094"/>
              <a:gd name="csX27" fmla="*/ 8754237 w 10515600"/>
              <a:gd name="csY27" fmla="*/ 5416094 h 5416094"/>
              <a:gd name="csX28" fmla="*/ 8307324 w 10515600"/>
              <a:gd name="csY28" fmla="*/ 5416094 h 5416094"/>
              <a:gd name="csX29" fmla="*/ 7544943 w 10515600"/>
              <a:gd name="csY29" fmla="*/ 5416094 h 5416094"/>
              <a:gd name="csX30" fmla="*/ 7098030 w 10515600"/>
              <a:gd name="csY30" fmla="*/ 5416094 h 5416094"/>
              <a:gd name="csX31" fmla="*/ 6335649 w 10515600"/>
              <a:gd name="csY31" fmla="*/ 5416094 h 5416094"/>
              <a:gd name="csX32" fmla="*/ 5993892 w 10515600"/>
              <a:gd name="csY32" fmla="*/ 5416094 h 5416094"/>
              <a:gd name="csX33" fmla="*/ 5231511 w 10515600"/>
              <a:gd name="csY33" fmla="*/ 5416094 h 5416094"/>
              <a:gd name="csX34" fmla="*/ 4784598 w 10515600"/>
              <a:gd name="csY34" fmla="*/ 5416094 h 5416094"/>
              <a:gd name="csX35" fmla="*/ 4442841 w 10515600"/>
              <a:gd name="csY35" fmla="*/ 5416094 h 5416094"/>
              <a:gd name="csX36" fmla="*/ 3995928 w 10515600"/>
              <a:gd name="csY36" fmla="*/ 5416094 h 5416094"/>
              <a:gd name="csX37" fmla="*/ 3233547 w 10515600"/>
              <a:gd name="csY37" fmla="*/ 5416094 h 5416094"/>
              <a:gd name="csX38" fmla="*/ 2786634 w 10515600"/>
              <a:gd name="csY38" fmla="*/ 5416094 h 5416094"/>
              <a:gd name="csX39" fmla="*/ 2444877 w 10515600"/>
              <a:gd name="csY39" fmla="*/ 5416094 h 5416094"/>
              <a:gd name="csX40" fmla="*/ 1997964 w 10515600"/>
              <a:gd name="csY40" fmla="*/ 5416094 h 5416094"/>
              <a:gd name="csX41" fmla="*/ 1445895 w 10515600"/>
              <a:gd name="csY41" fmla="*/ 5416094 h 5416094"/>
              <a:gd name="csX42" fmla="*/ 788670 w 10515600"/>
              <a:gd name="csY42" fmla="*/ 5416094 h 5416094"/>
              <a:gd name="csX43" fmla="*/ 0 w 10515600"/>
              <a:gd name="csY43" fmla="*/ 5416094 h 5416094"/>
              <a:gd name="csX44" fmla="*/ 0 w 10515600"/>
              <a:gd name="csY44" fmla="*/ 4630760 h 5416094"/>
              <a:gd name="csX45" fmla="*/ 0 w 10515600"/>
              <a:gd name="csY45" fmla="*/ 3953749 h 5416094"/>
              <a:gd name="csX46" fmla="*/ 0 w 10515600"/>
              <a:gd name="csY46" fmla="*/ 3276737 h 5416094"/>
              <a:gd name="csX47" fmla="*/ 0 w 10515600"/>
              <a:gd name="csY47" fmla="*/ 2599725 h 5416094"/>
              <a:gd name="csX48" fmla="*/ 0 w 10515600"/>
              <a:gd name="csY48" fmla="*/ 1922713 h 5416094"/>
              <a:gd name="csX49" fmla="*/ 0 w 10515600"/>
              <a:gd name="csY49" fmla="*/ 1299863 h 5416094"/>
              <a:gd name="csX50" fmla="*/ 0 w 10515600"/>
              <a:gd name="csY50" fmla="*/ 0 h 541609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Cloud Computing: The Fundamental. Introduction | by 8grams | Medium">
            <a:extLst>
              <a:ext uri="{FF2B5EF4-FFF2-40B4-BE49-F238E27FC236}">
                <a16:creationId xmlns:a16="http://schemas.microsoft.com/office/drawing/2014/main" id="{4A0B689C-A6DE-C42B-DD0E-E0851AB048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70334" y="914400"/>
            <a:ext cx="9375131" cy="496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988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841248" y="256032"/>
            <a:ext cx="10506456" cy="1014984"/>
          </a:xfrm>
          <a:prstGeom prst="rect">
            <a:avLst/>
          </a:prstGeom>
        </p:spPr>
        <p:txBody>
          <a:bodyPr vert="horz" lIns="91440" tIns="45720" rIns="91440" bIns="45720" rtlCol="0" anchor="b">
            <a:normAutofit/>
          </a:bodyPr>
          <a:lstStyle/>
          <a:p>
            <a:pPr marL="12700" algn="l" rtl="0">
              <a:lnSpc>
                <a:spcPct val="90000"/>
              </a:lnSpc>
              <a:spcBef>
                <a:spcPct val="0"/>
              </a:spcBef>
            </a:pPr>
            <a:r>
              <a:rPr lang="en-US" kern="1200">
                <a:solidFill>
                  <a:schemeClr val="tx1"/>
                </a:solidFill>
                <a:latin typeface="+mj-lt"/>
                <a:ea typeface="+mj-ea"/>
                <a:cs typeface="+mj-cs"/>
              </a:rPr>
              <a:t>Business</a:t>
            </a:r>
            <a:r>
              <a:rPr lang="en-US" kern="1200" spc="-105">
                <a:solidFill>
                  <a:schemeClr val="tx1"/>
                </a:solidFill>
                <a:latin typeface="+mj-lt"/>
                <a:ea typeface="+mj-ea"/>
                <a:cs typeface="+mj-cs"/>
              </a:rPr>
              <a:t> </a:t>
            </a:r>
            <a:r>
              <a:rPr lang="en-US" kern="1200">
                <a:solidFill>
                  <a:schemeClr val="tx1"/>
                </a:solidFill>
                <a:latin typeface="+mj-lt"/>
                <a:ea typeface="+mj-ea"/>
                <a:cs typeface="+mj-cs"/>
              </a:rPr>
              <a:t>Drivers</a:t>
            </a:r>
            <a:r>
              <a:rPr lang="en-US" kern="1200" spc="-80">
                <a:solidFill>
                  <a:schemeClr val="tx1"/>
                </a:solidFill>
                <a:latin typeface="+mj-lt"/>
                <a:ea typeface="+mj-ea"/>
                <a:cs typeface="+mj-cs"/>
              </a:rPr>
              <a:t> </a:t>
            </a:r>
            <a:r>
              <a:rPr lang="en-US" kern="1200">
                <a:solidFill>
                  <a:schemeClr val="tx1"/>
                </a:solidFill>
                <a:latin typeface="+mj-lt"/>
                <a:ea typeface="+mj-ea"/>
                <a:cs typeface="+mj-cs"/>
              </a:rPr>
              <a:t>&amp;</a:t>
            </a:r>
            <a:r>
              <a:rPr lang="en-US" kern="1200" spc="-85">
                <a:solidFill>
                  <a:schemeClr val="tx1"/>
                </a:solidFill>
                <a:latin typeface="+mj-lt"/>
                <a:ea typeface="+mj-ea"/>
                <a:cs typeface="+mj-cs"/>
              </a:rPr>
              <a:t> </a:t>
            </a:r>
            <a:r>
              <a:rPr lang="en-US" kern="1200" spc="-40">
                <a:solidFill>
                  <a:schemeClr val="tx1"/>
                </a:solidFill>
                <a:latin typeface="+mj-lt"/>
                <a:ea typeface="+mj-ea"/>
                <a:cs typeface="+mj-cs"/>
              </a:rPr>
              <a:t>Technological</a:t>
            </a:r>
            <a:r>
              <a:rPr lang="en-US" kern="1200" spc="-50">
                <a:solidFill>
                  <a:schemeClr val="tx1"/>
                </a:solidFill>
                <a:latin typeface="+mj-lt"/>
                <a:ea typeface="+mj-ea"/>
                <a:cs typeface="+mj-cs"/>
              </a:rPr>
              <a:t> </a:t>
            </a:r>
            <a:r>
              <a:rPr lang="en-US" kern="1200" spc="-10">
                <a:solidFill>
                  <a:schemeClr val="tx1"/>
                </a:solidFill>
                <a:latin typeface="+mj-lt"/>
                <a:ea typeface="+mj-ea"/>
                <a:cs typeface="+mj-cs"/>
              </a:rPr>
              <a:t>Innovations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object 5"/>
          <p:cNvSpPr txBox="1">
            <a:spLocks noGrp="1"/>
          </p:cNvSpPr>
          <p:nvPr>
            <p:ph type="sldNum" sz="quarter" idx="7"/>
          </p:nvPr>
        </p:nvSpPr>
        <p:spPr>
          <a:xfrm>
            <a:off x="8873254" y="6356350"/>
            <a:ext cx="2477498" cy="365125"/>
          </a:xfrm>
          <a:prstGeom prst="rect">
            <a:avLst/>
          </a:prstGeom>
        </p:spPr>
        <p:txBody>
          <a:bodyPr vert="horz" lIns="91440" tIns="45720" rIns="91440" bIns="45720" rtlCol="0" anchor="ctr">
            <a:normAutofit/>
          </a:bodyPr>
          <a:lstStyle/>
          <a:p>
            <a:pPr algn="r" rtl="0">
              <a:spcAft>
                <a:spcPts val="600"/>
              </a:spcAft>
            </a:pPr>
            <a:fld id="{81D60167-4931-47E6-BA6A-407CBD079E47}" type="slidenum">
              <a:rPr lang="en-US" kern="1200" spc="-25">
                <a:solidFill>
                  <a:schemeClr val="tx1">
                    <a:lumMod val="50000"/>
                    <a:lumOff val="50000"/>
                  </a:schemeClr>
                </a:solidFill>
                <a:latin typeface="+mn-lt"/>
                <a:ea typeface="+mn-ea"/>
                <a:cs typeface="+mn-cs"/>
              </a:rPr>
              <a:pPr algn="r" rtl="0">
                <a:spcAft>
                  <a:spcPts val="600"/>
                </a:spcAft>
              </a:pPr>
              <a:t>8</a:t>
            </a:fld>
            <a:endParaRPr lang="en-US" kern="1200" spc="-25">
              <a:solidFill>
                <a:schemeClr val="tx1">
                  <a:lumMod val="50000"/>
                  <a:lumOff val="50000"/>
                </a:schemeClr>
              </a:solidFill>
              <a:latin typeface="+mn-lt"/>
              <a:ea typeface="+mn-ea"/>
              <a:cs typeface="+mn-cs"/>
            </a:endParaRPr>
          </a:p>
        </p:txBody>
      </p:sp>
      <p:graphicFrame>
        <p:nvGraphicFramePr>
          <p:cNvPr id="7" name="object 3">
            <a:extLst>
              <a:ext uri="{FF2B5EF4-FFF2-40B4-BE49-F238E27FC236}">
                <a16:creationId xmlns:a16="http://schemas.microsoft.com/office/drawing/2014/main" id="{D0AEB90A-72A0-5530-D410-5756522DC4F1}"/>
              </a:ext>
            </a:extLst>
          </p:cNvPr>
          <p:cNvGraphicFramePr/>
          <p:nvPr>
            <p:extLst>
              <p:ext uri="{D42A27DB-BD31-4B8C-83A1-F6EECF244321}">
                <p14:modId xmlns:p14="http://schemas.microsoft.com/office/powerpoint/2010/main" val="294208628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descr="A cloud with different shapes and sizes&#10;&#10;AI-generated content may be incorrect."/>
          <p:cNvPicPr/>
          <p:nvPr/>
        </p:nvPicPr>
        <p:blipFill>
          <a:blip r:embed="rId2" cstate="print"/>
          <a:stretch>
            <a:fillRect/>
          </a:stretch>
        </p:blipFill>
        <p:spPr>
          <a:xfrm>
            <a:off x="1482778" y="4197332"/>
            <a:ext cx="2988256" cy="2446087"/>
          </a:xfrm>
          <a:prstGeom prst="rect">
            <a:avLst/>
          </a:prstGeom>
        </p:spPr>
      </p:pic>
      <p:sp>
        <p:nvSpPr>
          <p:cNvPr id="3" name="object 3"/>
          <p:cNvSpPr txBox="1">
            <a:spLocks noGrp="1"/>
          </p:cNvSpPr>
          <p:nvPr>
            <p:ph type="title"/>
          </p:nvPr>
        </p:nvSpPr>
        <p:spPr>
          <a:xfrm>
            <a:off x="916939" y="304241"/>
            <a:ext cx="7108190" cy="697230"/>
          </a:xfrm>
          <a:prstGeom prst="rect">
            <a:avLst/>
          </a:prstGeom>
        </p:spPr>
        <p:txBody>
          <a:bodyPr vert="horz" wrap="square" lIns="0" tIns="13335" rIns="0" bIns="0" rtlCol="0">
            <a:spAutoFit/>
          </a:bodyPr>
          <a:lstStyle/>
          <a:p>
            <a:pPr marL="12700">
              <a:lnSpc>
                <a:spcPct val="100000"/>
              </a:lnSpc>
              <a:spcBef>
                <a:spcPts val="105"/>
              </a:spcBef>
            </a:pPr>
            <a:r>
              <a:rPr dirty="0"/>
              <a:t>Basic</a:t>
            </a:r>
            <a:r>
              <a:rPr spc="-204" dirty="0"/>
              <a:t> </a:t>
            </a:r>
            <a:r>
              <a:rPr spc="-30" dirty="0"/>
              <a:t>Concepts</a:t>
            </a:r>
            <a:r>
              <a:rPr spc="-204" dirty="0"/>
              <a:t> </a:t>
            </a:r>
            <a:r>
              <a:rPr dirty="0"/>
              <a:t>and</a:t>
            </a:r>
            <a:r>
              <a:rPr spc="-204" dirty="0"/>
              <a:t> </a:t>
            </a:r>
            <a:r>
              <a:rPr spc="-55" dirty="0"/>
              <a:t>Terminology</a:t>
            </a:r>
          </a:p>
        </p:txBody>
      </p:sp>
      <p:pic>
        <p:nvPicPr>
          <p:cNvPr id="5" name="object 5" descr="A white and black symbols&#10;&#10;AI-generated content may be incorrect."/>
          <p:cNvPicPr/>
          <p:nvPr/>
        </p:nvPicPr>
        <p:blipFill>
          <a:blip r:embed="rId3" cstate="print"/>
          <a:stretch>
            <a:fillRect/>
          </a:stretch>
        </p:blipFill>
        <p:spPr>
          <a:xfrm>
            <a:off x="6467524" y="4694657"/>
            <a:ext cx="4835696" cy="1542667"/>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240"/>
              </a:lnSpc>
            </a:pPr>
            <a:fld id="{81D60167-4931-47E6-BA6A-407CBD079E47}" type="slidenum">
              <a:rPr spc="-25" dirty="0"/>
              <a:t>9</a:t>
            </a:fld>
            <a:endParaRPr spc="-25" dirty="0"/>
          </a:p>
        </p:txBody>
      </p:sp>
      <p:graphicFrame>
        <p:nvGraphicFramePr>
          <p:cNvPr id="9" name="object 4">
            <a:extLst>
              <a:ext uri="{FF2B5EF4-FFF2-40B4-BE49-F238E27FC236}">
                <a16:creationId xmlns:a16="http://schemas.microsoft.com/office/drawing/2014/main" id="{432C2992-25CE-B070-637B-311BAC472E80}"/>
              </a:ext>
            </a:extLst>
          </p:cNvPr>
          <p:cNvGraphicFramePr/>
          <p:nvPr/>
        </p:nvGraphicFramePr>
        <p:xfrm>
          <a:off x="304800" y="1228801"/>
          <a:ext cx="11353800" cy="2884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717</TotalTime>
  <Words>4490</Words>
  <Application>Microsoft Macintosh PowerPoint</Application>
  <PresentationFormat>Widescreen</PresentationFormat>
  <Paragraphs>409</Paragraphs>
  <Slides>52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Aptos</vt:lpstr>
      <vt:lpstr>Arial</vt:lpstr>
      <vt:lpstr>Arial MT</vt:lpstr>
      <vt:lpstr>Calibri</vt:lpstr>
      <vt:lpstr>Calibri Light</vt:lpstr>
      <vt:lpstr>Office Theme</vt:lpstr>
      <vt:lpstr>Week 5 and 6  Understanding Cloud Computing</vt:lpstr>
      <vt:lpstr>Cloud Migration Strategy for ATN (Case Study)</vt:lpstr>
      <vt:lpstr>PowerPoint Presentation</vt:lpstr>
      <vt:lpstr>PowerPoint Presentation</vt:lpstr>
      <vt:lpstr>A Brief History</vt:lpstr>
      <vt:lpstr>History</vt:lpstr>
      <vt:lpstr>PowerPoint Presentation</vt:lpstr>
      <vt:lpstr>Business Drivers &amp; Technological Innovations</vt:lpstr>
      <vt:lpstr>Basic Concepts and Terminology</vt:lpstr>
      <vt:lpstr>Concepts (Continue) </vt:lpstr>
      <vt:lpstr>Cont.…</vt:lpstr>
      <vt:lpstr>PowerPoint Presentation</vt:lpstr>
      <vt:lpstr>Goals and Benefits</vt:lpstr>
      <vt:lpstr>Cloud Computing Architecture</vt:lpstr>
      <vt:lpstr>Cloud Computing Architecture (Cont.…)</vt:lpstr>
      <vt:lpstr>The NIST Definition of Cloud Computing</vt:lpstr>
      <vt:lpstr>Cloud Characteristics</vt:lpstr>
      <vt:lpstr>Cont.…</vt:lpstr>
      <vt:lpstr>Cloud Service Models</vt:lpstr>
      <vt:lpstr>Infrastructure as a Service (IaaS)</vt:lpstr>
      <vt:lpstr>Model</vt:lpstr>
      <vt:lpstr>Characteristics</vt:lpstr>
      <vt:lpstr>Benefits</vt:lpstr>
      <vt:lpstr>Full Control of the computing resources through Administrative Access to VMs</vt:lpstr>
      <vt:lpstr>Flexibility and Efficient Renting of Computing Resources</vt:lpstr>
      <vt:lpstr>Portability and Interoperability with Legacy Application</vt:lpstr>
      <vt:lpstr>Issues of IaaS</vt:lpstr>
      <vt:lpstr>Platform as a Service (PaaS)</vt:lpstr>
      <vt:lpstr>PaaS Model</vt:lpstr>
      <vt:lpstr>Characteristics</vt:lpstr>
      <vt:lpstr>Advantages and Disadvantages of PaaS</vt:lpstr>
      <vt:lpstr>Issues in PaaS</vt:lpstr>
      <vt:lpstr>PaaS Types</vt:lpstr>
      <vt:lpstr>Software as a Service</vt:lpstr>
      <vt:lpstr>Model</vt:lpstr>
      <vt:lpstr>Characteristics</vt:lpstr>
      <vt:lpstr>Benefits</vt:lpstr>
      <vt:lpstr>Issues</vt:lpstr>
      <vt:lpstr>Open SaaS</vt:lpstr>
      <vt:lpstr>Comparing Cloud Delivery Models</vt:lpstr>
      <vt:lpstr>Cont.</vt:lpstr>
      <vt:lpstr>Combining Cloud Delivery Models</vt:lpstr>
      <vt:lpstr>Cloud Deployment Models</vt:lpstr>
      <vt:lpstr>Public Cloud</vt:lpstr>
      <vt:lpstr>Benefits</vt:lpstr>
      <vt:lpstr>Disadvantages</vt:lpstr>
      <vt:lpstr>Community Cloud</vt:lpstr>
      <vt:lpstr>Advantages and Disadvantages</vt:lpstr>
      <vt:lpstr>Private Cloud</vt:lpstr>
      <vt:lpstr>Advantages and Disadvantages</vt:lpstr>
      <vt:lpstr>Hybrid Cloud</vt:lpstr>
      <vt:lpstr>Advantages and Disadvantages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Cloud Computing</dc:title>
  <dc:creator>AST</dc:creator>
  <cp:lastModifiedBy>rafiullah khan</cp:lastModifiedBy>
  <cp:revision>71</cp:revision>
  <dcterms:created xsi:type="dcterms:W3CDTF">2026-01-01T11:41:12Z</dcterms:created>
  <dcterms:modified xsi:type="dcterms:W3CDTF">2026-02-10T13:22:30Z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2025-02-13T00:00:00Z</vt:filetime>
  </property>
  <property fmtid="{D5CDD505-2E9C-101B-9397-08002B2CF9AE}" pid="3" name="Creator">
    <vt:lpwstr>Microsoft® PowerPoint® LTSC</vt:lpwstr>
  </property>
  <property fmtid="{D5CDD505-2E9C-101B-9397-08002B2CF9AE}" pid="4" name="LastSaved">
    <vt:filetime>2026-01-01T00:00:00Z</vt:filetime>
  </property>
  <property fmtid="{D5CDD505-2E9C-101B-9397-08002B2CF9AE}" pid="5" name="Producer">
    <vt:lpwstr>Microsoft® PowerPoint® LTSC</vt:lpwstr>
  </property>
</Properties>
</file>